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1" r:id="rId4"/>
    <p:sldId id="356" r:id="rId5"/>
    <p:sldId id="357" r:id="rId6"/>
    <p:sldId id="358" r:id="rId7"/>
    <p:sldId id="275" r:id="rId8"/>
    <p:sldId id="332" r:id="rId9"/>
    <p:sldId id="333" r:id="rId10"/>
    <p:sldId id="334" r:id="rId11"/>
    <p:sldId id="335" r:id="rId12"/>
    <p:sldId id="336" r:id="rId13"/>
    <p:sldId id="337" r:id="rId14"/>
    <p:sldId id="338" r:id="rId15"/>
    <p:sldId id="340" r:id="rId16"/>
    <p:sldId id="346" r:id="rId17"/>
    <p:sldId id="339" r:id="rId18"/>
    <p:sldId id="341" r:id="rId19"/>
    <p:sldId id="342" r:id="rId20"/>
    <p:sldId id="292" r:id="rId21"/>
    <p:sldId id="293" r:id="rId22"/>
    <p:sldId id="343" r:id="rId23"/>
    <p:sldId id="345" r:id="rId24"/>
    <p:sldId id="347" r:id="rId25"/>
    <p:sldId id="349" r:id="rId26"/>
    <p:sldId id="350" r:id="rId27"/>
    <p:sldId id="348" r:id="rId28"/>
    <p:sldId id="352" r:id="rId29"/>
    <p:sldId id="353" r:id="rId30"/>
    <p:sldId id="354" r:id="rId31"/>
    <p:sldId id="35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4F924-3BE1-4FBF-915C-A6D347AB27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22260EF-6DBF-44CB-8B9C-B3567030BE5F}">
      <dgm:prSet phldrT="[Text]" custT="1"/>
      <dgm:spPr/>
      <dgm:t>
        <a:bodyPr/>
        <a:lstStyle/>
        <a:p>
          <a:r>
            <a:rPr lang="en-GB" sz="1600" dirty="0">
              <a:solidFill>
                <a:schemeClr val="bg1"/>
              </a:solidFill>
            </a:rPr>
            <a:t>Person 1: h-index = 3</a:t>
          </a:r>
          <a:endParaRPr lang="en-GB" sz="1600" dirty="0"/>
        </a:p>
      </dgm:t>
    </dgm:pt>
    <dgm:pt modelId="{A8A8B6AF-5B16-41AB-B3A1-973364FA0CCB}" type="parTrans" cxnId="{67AF566D-1107-43E3-8843-E4CD252344B1}">
      <dgm:prSet/>
      <dgm:spPr/>
      <dgm:t>
        <a:bodyPr/>
        <a:lstStyle/>
        <a:p>
          <a:endParaRPr lang="en-GB" sz="1600"/>
        </a:p>
      </dgm:t>
    </dgm:pt>
    <dgm:pt modelId="{46F7E84D-7F85-4AA2-95D6-582AF66043BE}" type="sibTrans" cxnId="{67AF566D-1107-43E3-8843-E4CD252344B1}">
      <dgm:prSet/>
      <dgm:spPr/>
      <dgm:t>
        <a:bodyPr/>
        <a:lstStyle/>
        <a:p>
          <a:endParaRPr lang="en-GB" sz="1600"/>
        </a:p>
      </dgm:t>
    </dgm:pt>
    <dgm:pt modelId="{46D1132A-FEA1-44CC-A06E-ED9C2265C078}">
      <dgm:prSet phldrT="[Text]" custT="1"/>
      <dgm:spPr/>
      <dgm:t>
        <a:bodyPr/>
        <a:lstStyle/>
        <a:p>
          <a:r>
            <a:rPr lang="en-GB" sz="1600" dirty="0"/>
            <a:t>Article 1 – Citations = 11</a:t>
          </a:r>
        </a:p>
      </dgm:t>
    </dgm:pt>
    <dgm:pt modelId="{CDFFA56E-D1DA-4A5F-8C39-F9BBB11A928D}" type="parTrans" cxnId="{CEA668C8-011C-4D95-AF0A-28ECFB33718A}">
      <dgm:prSet/>
      <dgm:spPr/>
      <dgm:t>
        <a:bodyPr/>
        <a:lstStyle/>
        <a:p>
          <a:endParaRPr lang="en-GB" sz="1600"/>
        </a:p>
      </dgm:t>
    </dgm:pt>
    <dgm:pt modelId="{4E57B328-DD9A-4257-842B-C7283D935BC9}" type="sibTrans" cxnId="{CEA668C8-011C-4D95-AF0A-28ECFB33718A}">
      <dgm:prSet/>
      <dgm:spPr/>
      <dgm:t>
        <a:bodyPr/>
        <a:lstStyle/>
        <a:p>
          <a:endParaRPr lang="en-GB" sz="1600"/>
        </a:p>
      </dgm:t>
    </dgm:pt>
    <dgm:pt modelId="{831C15D8-1A20-4079-AF61-61D7C79709FC}">
      <dgm:prSet phldrT="[Text]" custT="1"/>
      <dgm:spPr/>
      <dgm:t>
        <a:bodyPr/>
        <a:lstStyle/>
        <a:p>
          <a:r>
            <a:rPr lang="en-GB" sz="1600" dirty="0">
              <a:solidFill>
                <a:schemeClr val="bg1"/>
              </a:solidFill>
            </a:rPr>
            <a:t>Person 2: h-index = 3</a:t>
          </a:r>
          <a:endParaRPr lang="en-GB" sz="1600" dirty="0"/>
        </a:p>
      </dgm:t>
    </dgm:pt>
    <dgm:pt modelId="{B33ABD42-AC6A-4569-B099-056BFF5E174E}" type="parTrans" cxnId="{E7B170A5-4BFF-4753-B115-BBC62836C8B0}">
      <dgm:prSet/>
      <dgm:spPr/>
      <dgm:t>
        <a:bodyPr/>
        <a:lstStyle/>
        <a:p>
          <a:endParaRPr lang="en-GB" sz="1600"/>
        </a:p>
      </dgm:t>
    </dgm:pt>
    <dgm:pt modelId="{E1ECD423-6447-4963-B5E6-D7926C70B2B1}" type="sibTrans" cxnId="{E7B170A5-4BFF-4753-B115-BBC62836C8B0}">
      <dgm:prSet/>
      <dgm:spPr/>
      <dgm:t>
        <a:bodyPr/>
        <a:lstStyle/>
        <a:p>
          <a:endParaRPr lang="en-GB" sz="1600"/>
        </a:p>
      </dgm:t>
    </dgm:pt>
    <dgm:pt modelId="{AEE5E356-81AC-4437-AB94-97027B0A1995}">
      <dgm:prSet phldrT="[Text]" custT="1"/>
      <dgm:spPr/>
      <dgm:t>
        <a:bodyPr/>
        <a:lstStyle/>
        <a:p>
          <a:r>
            <a:rPr lang="en-GB" sz="1600"/>
            <a:t>Article 1 – Citations = 4</a:t>
          </a:r>
          <a:endParaRPr lang="en-GB" sz="1600" dirty="0"/>
        </a:p>
      </dgm:t>
    </dgm:pt>
    <dgm:pt modelId="{D8ED4FA4-56C3-4573-BD65-7921C279DC61}" type="parTrans" cxnId="{C2A55F49-A91B-4537-93FD-86F1B29FABAF}">
      <dgm:prSet/>
      <dgm:spPr/>
      <dgm:t>
        <a:bodyPr/>
        <a:lstStyle/>
        <a:p>
          <a:endParaRPr lang="en-GB" sz="1600"/>
        </a:p>
      </dgm:t>
    </dgm:pt>
    <dgm:pt modelId="{E0C4310C-2120-4169-BF0C-5846405B5B1D}" type="sibTrans" cxnId="{C2A55F49-A91B-4537-93FD-86F1B29FABAF}">
      <dgm:prSet/>
      <dgm:spPr/>
      <dgm:t>
        <a:bodyPr/>
        <a:lstStyle/>
        <a:p>
          <a:endParaRPr lang="en-GB" sz="1600"/>
        </a:p>
      </dgm:t>
    </dgm:pt>
    <dgm:pt modelId="{1FA08654-2DD2-44AE-BA90-FDE22456BB1D}">
      <dgm:prSet phldrT="[Text]" custT="1"/>
      <dgm:spPr/>
      <dgm:t>
        <a:bodyPr/>
        <a:lstStyle/>
        <a:p>
          <a:r>
            <a:rPr lang="en-GB" sz="1600" dirty="0">
              <a:solidFill>
                <a:schemeClr val="bg1"/>
              </a:solidFill>
            </a:rPr>
            <a:t>Person 3: h-index = 3</a:t>
          </a:r>
          <a:endParaRPr lang="en-GB" sz="1600" dirty="0"/>
        </a:p>
      </dgm:t>
    </dgm:pt>
    <dgm:pt modelId="{DA1E1515-7089-4AF7-8A1D-CF68406C8629}" type="parTrans" cxnId="{9F67ABAC-3529-4BED-8DDB-35B590119B0E}">
      <dgm:prSet/>
      <dgm:spPr/>
      <dgm:t>
        <a:bodyPr/>
        <a:lstStyle/>
        <a:p>
          <a:endParaRPr lang="en-GB" sz="1600"/>
        </a:p>
      </dgm:t>
    </dgm:pt>
    <dgm:pt modelId="{45805E04-48AB-4E1A-9881-CE0F90A9D953}" type="sibTrans" cxnId="{9F67ABAC-3529-4BED-8DDB-35B590119B0E}">
      <dgm:prSet/>
      <dgm:spPr/>
      <dgm:t>
        <a:bodyPr/>
        <a:lstStyle/>
        <a:p>
          <a:endParaRPr lang="en-GB" sz="1600"/>
        </a:p>
      </dgm:t>
    </dgm:pt>
    <dgm:pt modelId="{D91B5A84-342C-4476-A597-6CEAFD5ADFBC}">
      <dgm:prSet phldrT="[Text]" custT="1"/>
      <dgm:spPr/>
      <dgm:t>
        <a:bodyPr/>
        <a:lstStyle/>
        <a:p>
          <a:r>
            <a:rPr lang="en-GB" sz="1600"/>
            <a:t>Article 1 – Citations = 3000</a:t>
          </a:r>
        </a:p>
      </dgm:t>
    </dgm:pt>
    <dgm:pt modelId="{6352FBF3-9E19-434D-8C76-9D3419952282}" type="parTrans" cxnId="{D50C3EF2-EEE8-4097-A21D-820A896FC659}">
      <dgm:prSet/>
      <dgm:spPr/>
      <dgm:t>
        <a:bodyPr/>
        <a:lstStyle/>
        <a:p>
          <a:endParaRPr lang="en-GB" sz="1600"/>
        </a:p>
      </dgm:t>
    </dgm:pt>
    <dgm:pt modelId="{2AC60606-1A1D-4035-9AE6-6A2FE423687E}" type="sibTrans" cxnId="{D50C3EF2-EEE8-4097-A21D-820A896FC659}">
      <dgm:prSet/>
      <dgm:spPr/>
      <dgm:t>
        <a:bodyPr/>
        <a:lstStyle/>
        <a:p>
          <a:endParaRPr lang="en-GB" sz="1600"/>
        </a:p>
      </dgm:t>
    </dgm:pt>
    <dgm:pt modelId="{57074621-B6A3-4E04-8E11-FA6EB3C6C855}">
      <dgm:prSet custT="1"/>
      <dgm:spPr/>
      <dgm:t>
        <a:bodyPr/>
        <a:lstStyle/>
        <a:p>
          <a:r>
            <a:rPr lang="en-GB" sz="1600" dirty="0"/>
            <a:t>Article 2 – Citations = 7</a:t>
          </a:r>
        </a:p>
      </dgm:t>
    </dgm:pt>
    <dgm:pt modelId="{E5AB2300-8347-4631-8DC8-D0BB2BC84D34}" type="parTrans" cxnId="{2EB639A2-7D34-49EF-ABEB-433E5C158674}">
      <dgm:prSet/>
      <dgm:spPr/>
      <dgm:t>
        <a:bodyPr/>
        <a:lstStyle/>
        <a:p>
          <a:endParaRPr lang="en-GB" sz="1600"/>
        </a:p>
      </dgm:t>
    </dgm:pt>
    <dgm:pt modelId="{AF318B5A-0E4D-4172-80D8-B71BF17C2B49}" type="sibTrans" cxnId="{2EB639A2-7D34-49EF-ABEB-433E5C158674}">
      <dgm:prSet/>
      <dgm:spPr/>
      <dgm:t>
        <a:bodyPr/>
        <a:lstStyle/>
        <a:p>
          <a:endParaRPr lang="en-GB" sz="1600"/>
        </a:p>
      </dgm:t>
    </dgm:pt>
    <dgm:pt modelId="{CD6FAEA9-1CBB-46B2-BA74-8EFFE1B89B30}">
      <dgm:prSet custT="1"/>
      <dgm:spPr/>
      <dgm:t>
        <a:bodyPr/>
        <a:lstStyle/>
        <a:p>
          <a:r>
            <a:rPr lang="en-GB" sz="1600"/>
            <a:t>Article 3 – Citations = 5</a:t>
          </a:r>
          <a:endParaRPr lang="en-GB" sz="1600" dirty="0"/>
        </a:p>
      </dgm:t>
    </dgm:pt>
    <dgm:pt modelId="{D532D833-6DB5-450D-A52A-9557C15F044B}" type="parTrans" cxnId="{0A045933-783B-49C1-92B1-A927F8D9AA93}">
      <dgm:prSet/>
      <dgm:spPr/>
      <dgm:t>
        <a:bodyPr/>
        <a:lstStyle/>
        <a:p>
          <a:endParaRPr lang="en-GB" sz="1600"/>
        </a:p>
      </dgm:t>
    </dgm:pt>
    <dgm:pt modelId="{4AFF83C9-CEB7-4999-A015-73D64455A90C}" type="sibTrans" cxnId="{0A045933-783B-49C1-92B1-A927F8D9AA93}">
      <dgm:prSet/>
      <dgm:spPr/>
      <dgm:t>
        <a:bodyPr/>
        <a:lstStyle/>
        <a:p>
          <a:endParaRPr lang="en-GB" sz="1600"/>
        </a:p>
      </dgm:t>
    </dgm:pt>
    <dgm:pt modelId="{0D6B165B-74C8-4E1E-9E00-BD69CAB430F5}">
      <dgm:prSet custT="1"/>
      <dgm:spPr/>
      <dgm:t>
        <a:bodyPr/>
        <a:lstStyle/>
        <a:p>
          <a:r>
            <a:rPr lang="en-GB" sz="1600"/>
            <a:t>Article 4 – Citations = 3</a:t>
          </a:r>
          <a:endParaRPr lang="en-GB" sz="1600" dirty="0"/>
        </a:p>
      </dgm:t>
    </dgm:pt>
    <dgm:pt modelId="{2204CE42-4880-434D-B20A-55398B0CA72E}" type="parTrans" cxnId="{69569C7E-C227-4F3A-82EA-82F50B01D0FE}">
      <dgm:prSet/>
      <dgm:spPr/>
      <dgm:t>
        <a:bodyPr/>
        <a:lstStyle/>
        <a:p>
          <a:endParaRPr lang="en-GB" sz="1600"/>
        </a:p>
      </dgm:t>
    </dgm:pt>
    <dgm:pt modelId="{37752881-C969-48BF-A32B-2B1B34E5A9CB}" type="sibTrans" cxnId="{69569C7E-C227-4F3A-82EA-82F50B01D0FE}">
      <dgm:prSet/>
      <dgm:spPr/>
      <dgm:t>
        <a:bodyPr/>
        <a:lstStyle/>
        <a:p>
          <a:endParaRPr lang="en-GB" sz="1600"/>
        </a:p>
      </dgm:t>
    </dgm:pt>
    <dgm:pt modelId="{14B417F7-A2AC-4D75-B8CB-6BEE68102BEC}">
      <dgm:prSet custT="1"/>
      <dgm:spPr/>
      <dgm:t>
        <a:bodyPr/>
        <a:lstStyle/>
        <a:p>
          <a:r>
            <a:rPr lang="en-GB" sz="1600" dirty="0"/>
            <a:t>Article 5 – Citations = 2</a:t>
          </a:r>
        </a:p>
      </dgm:t>
    </dgm:pt>
    <dgm:pt modelId="{92069104-FFDF-4B27-868C-6D2008916F51}" type="parTrans" cxnId="{99F393E2-275D-4A22-A6BA-6C9A40E77C55}">
      <dgm:prSet/>
      <dgm:spPr/>
      <dgm:t>
        <a:bodyPr/>
        <a:lstStyle/>
        <a:p>
          <a:endParaRPr lang="en-GB" sz="1600"/>
        </a:p>
      </dgm:t>
    </dgm:pt>
    <dgm:pt modelId="{3C8158FF-1A0A-41CF-BE86-A8F4679E237F}" type="sibTrans" cxnId="{99F393E2-275D-4A22-A6BA-6C9A40E77C55}">
      <dgm:prSet/>
      <dgm:spPr/>
      <dgm:t>
        <a:bodyPr/>
        <a:lstStyle/>
        <a:p>
          <a:endParaRPr lang="en-GB" sz="1600"/>
        </a:p>
      </dgm:t>
    </dgm:pt>
    <dgm:pt modelId="{7FB67C0C-8948-4771-95EB-36C17EF9DDF4}">
      <dgm:prSet custT="1"/>
      <dgm:spPr/>
      <dgm:t>
        <a:bodyPr/>
        <a:lstStyle/>
        <a:p>
          <a:r>
            <a:rPr lang="en-GB" sz="1600"/>
            <a:t>Article 6 – Citations = 1</a:t>
          </a:r>
          <a:endParaRPr lang="en-GB" sz="1600" dirty="0"/>
        </a:p>
      </dgm:t>
    </dgm:pt>
    <dgm:pt modelId="{A604E067-028F-4FD3-B981-E9311AD9D1D9}" type="parTrans" cxnId="{C9CB80EB-2EEA-4867-AECE-86BE8C14F577}">
      <dgm:prSet/>
      <dgm:spPr/>
      <dgm:t>
        <a:bodyPr/>
        <a:lstStyle/>
        <a:p>
          <a:endParaRPr lang="en-GB" sz="1600"/>
        </a:p>
      </dgm:t>
    </dgm:pt>
    <dgm:pt modelId="{B1FA9F2D-FFB8-45C0-A7A0-2C6F0E209F7C}" type="sibTrans" cxnId="{C9CB80EB-2EEA-4867-AECE-86BE8C14F577}">
      <dgm:prSet/>
      <dgm:spPr/>
      <dgm:t>
        <a:bodyPr/>
        <a:lstStyle/>
        <a:p>
          <a:endParaRPr lang="en-GB" sz="1600"/>
        </a:p>
      </dgm:t>
    </dgm:pt>
    <dgm:pt modelId="{21F1E099-30B7-4790-AC3A-D187043A146A}">
      <dgm:prSet custT="1"/>
      <dgm:spPr/>
      <dgm:t>
        <a:bodyPr/>
        <a:lstStyle/>
        <a:p>
          <a:r>
            <a:rPr lang="en-GB" sz="1600"/>
            <a:t>Article 7 – Citations = 1</a:t>
          </a:r>
          <a:endParaRPr lang="en-GB" sz="1600" dirty="0"/>
        </a:p>
      </dgm:t>
    </dgm:pt>
    <dgm:pt modelId="{933FE36C-C2AF-44B0-A405-F2CDE3ED54A9}" type="parTrans" cxnId="{FD1B4434-9AB3-44CA-959E-B5E9B1BB30EE}">
      <dgm:prSet/>
      <dgm:spPr/>
      <dgm:t>
        <a:bodyPr/>
        <a:lstStyle/>
        <a:p>
          <a:endParaRPr lang="en-GB" sz="1600"/>
        </a:p>
      </dgm:t>
    </dgm:pt>
    <dgm:pt modelId="{6C2DCC69-220C-438E-8D97-3D09639607B9}" type="sibTrans" cxnId="{FD1B4434-9AB3-44CA-959E-B5E9B1BB30EE}">
      <dgm:prSet/>
      <dgm:spPr/>
      <dgm:t>
        <a:bodyPr/>
        <a:lstStyle/>
        <a:p>
          <a:endParaRPr lang="en-GB" sz="1600"/>
        </a:p>
      </dgm:t>
    </dgm:pt>
    <dgm:pt modelId="{1B68CC99-6F9F-4260-B558-47AA707F4D52}">
      <dgm:prSet custT="1"/>
      <dgm:spPr/>
      <dgm:t>
        <a:bodyPr/>
        <a:lstStyle/>
        <a:p>
          <a:r>
            <a:rPr lang="en-GB" sz="1600"/>
            <a:t>Article 8 – Citations = 0</a:t>
          </a:r>
          <a:endParaRPr lang="en-GB" sz="1600" dirty="0"/>
        </a:p>
      </dgm:t>
    </dgm:pt>
    <dgm:pt modelId="{353D4111-226F-422F-B762-93E625C262D7}" type="parTrans" cxnId="{92D52C76-0959-4C6C-91E9-D7A99554FBC4}">
      <dgm:prSet/>
      <dgm:spPr/>
      <dgm:t>
        <a:bodyPr/>
        <a:lstStyle/>
        <a:p>
          <a:endParaRPr lang="en-GB" sz="1600"/>
        </a:p>
      </dgm:t>
    </dgm:pt>
    <dgm:pt modelId="{108D9B47-5AE1-4B3A-B0F5-C9F57A7BA1EB}" type="sibTrans" cxnId="{92D52C76-0959-4C6C-91E9-D7A99554FBC4}">
      <dgm:prSet/>
      <dgm:spPr/>
      <dgm:t>
        <a:bodyPr/>
        <a:lstStyle/>
        <a:p>
          <a:endParaRPr lang="en-GB" sz="1600"/>
        </a:p>
      </dgm:t>
    </dgm:pt>
    <dgm:pt modelId="{D9C5A07D-2CFF-4DE1-91BF-E1A6CE85D08D}">
      <dgm:prSet custT="1"/>
      <dgm:spPr/>
      <dgm:t>
        <a:bodyPr/>
        <a:lstStyle/>
        <a:p>
          <a:r>
            <a:rPr lang="en-GB" sz="1600" dirty="0"/>
            <a:t>Article 9 – Citations = 0</a:t>
          </a:r>
        </a:p>
      </dgm:t>
    </dgm:pt>
    <dgm:pt modelId="{99EC8FB9-483F-407E-AFB6-40A4F2002C94}" type="parTrans" cxnId="{80A402D4-A8D2-4390-9B7F-840E7822FE02}">
      <dgm:prSet/>
      <dgm:spPr/>
      <dgm:t>
        <a:bodyPr/>
        <a:lstStyle/>
        <a:p>
          <a:endParaRPr lang="en-GB" sz="1600"/>
        </a:p>
      </dgm:t>
    </dgm:pt>
    <dgm:pt modelId="{60B1A6C0-AAFA-4B4C-A4C9-648BFFD5862C}" type="sibTrans" cxnId="{80A402D4-A8D2-4390-9B7F-840E7822FE02}">
      <dgm:prSet/>
      <dgm:spPr/>
      <dgm:t>
        <a:bodyPr/>
        <a:lstStyle/>
        <a:p>
          <a:endParaRPr lang="en-GB" sz="1600"/>
        </a:p>
      </dgm:t>
    </dgm:pt>
    <dgm:pt modelId="{B3CFCAE9-E4C5-4AD9-B9FD-B49870F82328}">
      <dgm:prSet custT="1"/>
      <dgm:spPr/>
      <dgm:t>
        <a:bodyPr/>
        <a:lstStyle/>
        <a:p>
          <a:r>
            <a:rPr lang="en-GB" sz="1600" dirty="0"/>
            <a:t>Article 10 – Citations = 0</a:t>
          </a:r>
        </a:p>
      </dgm:t>
    </dgm:pt>
    <dgm:pt modelId="{E79BDAF3-1272-4FB7-9B9F-AB5487497B27}" type="parTrans" cxnId="{29A02016-BD3A-4CFC-BBB3-CA1DD5E31361}">
      <dgm:prSet/>
      <dgm:spPr/>
      <dgm:t>
        <a:bodyPr/>
        <a:lstStyle/>
        <a:p>
          <a:endParaRPr lang="en-GB" sz="1600"/>
        </a:p>
      </dgm:t>
    </dgm:pt>
    <dgm:pt modelId="{0B76CB97-28F7-4206-8997-A52689EB879D}" type="sibTrans" cxnId="{29A02016-BD3A-4CFC-BBB3-CA1DD5E31361}">
      <dgm:prSet/>
      <dgm:spPr/>
      <dgm:t>
        <a:bodyPr/>
        <a:lstStyle/>
        <a:p>
          <a:endParaRPr lang="en-GB" sz="1600"/>
        </a:p>
      </dgm:t>
    </dgm:pt>
    <dgm:pt modelId="{BF71FB0A-280D-408F-B509-8359508D1848}">
      <dgm:prSet custT="1"/>
      <dgm:spPr/>
      <dgm:t>
        <a:bodyPr/>
        <a:lstStyle/>
        <a:p>
          <a:r>
            <a:rPr lang="en-GB" sz="1600"/>
            <a:t>Article 2 – Citations = 3</a:t>
          </a:r>
          <a:endParaRPr lang="en-GB" sz="1600" dirty="0"/>
        </a:p>
      </dgm:t>
    </dgm:pt>
    <dgm:pt modelId="{F390C006-5148-48D3-90D8-2CC2543B3ADA}" type="parTrans" cxnId="{3204C9F5-09D7-44C1-B85E-8653C4A64858}">
      <dgm:prSet/>
      <dgm:spPr/>
      <dgm:t>
        <a:bodyPr/>
        <a:lstStyle/>
        <a:p>
          <a:endParaRPr lang="en-GB" sz="1600"/>
        </a:p>
      </dgm:t>
    </dgm:pt>
    <dgm:pt modelId="{923C5B15-FBB3-4135-A0EF-6B1D2518F17A}" type="sibTrans" cxnId="{3204C9F5-09D7-44C1-B85E-8653C4A64858}">
      <dgm:prSet/>
      <dgm:spPr/>
      <dgm:t>
        <a:bodyPr/>
        <a:lstStyle/>
        <a:p>
          <a:endParaRPr lang="en-GB" sz="1600"/>
        </a:p>
      </dgm:t>
    </dgm:pt>
    <dgm:pt modelId="{53FB5209-DBF8-48A7-85CA-036989581EC6}">
      <dgm:prSet custT="1"/>
      <dgm:spPr/>
      <dgm:t>
        <a:bodyPr/>
        <a:lstStyle/>
        <a:p>
          <a:r>
            <a:rPr lang="en-GB" sz="1600"/>
            <a:t>Article 3 – Citations = 3</a:t>
          </a:r>
          <a:endParaRPr lang="en-GB" sz="1600" dirty="0"/>
        </a:p>
      </dgm:t>
    </dgm:pt>
    <dgm:pt modelId="{12D93A2F-2458-4391-8793-982BBA4FB5F2}" type="parTrans" cxnId="{25ABFD65-0E4F-4EA2-89B2-CDC5B3928369}">
      <dgm:prSet/>
      <dgm:spPr/>
      <dgm:t>
        <a:bodyPr/>
        <a:lstStyle/>
        <a:p>
          <a:endParaRPr lang="en-GB" sz="1600"/>
        </a:p>
      </dgm:t>
    </dgm:pt>
    <dgm:pt modelId="{A1D491E0-F3F2-44DD-896A-1FA85BDB85DD}" type="sibTrans" cxnId="{25ABFD65-0E4F-4EA2-89B2-CDC5B3928369}">
      <dgm:prSet/>
      <dgm:spPr/>
      <dgm:t>
        <a:bodyPr/>
        <a:lstStyle/>
        <a:p>
          <a:endParaRPr lang="en-GB" sz="1600"/>
        </a:p>
      </dgm:t>
    </dgm:pt>
    <dgm:pt modelId="{654EC3C4-0DA7-479C-BDE8-94A3DC0C1293}">
      <dgm:prSet custT="1"/>
      <dgm:spPr/>
      <dgm:t>
        <a:bodyPr/>
        <a:lstStyle/>
        <a:p>
          <a:r>
            <a:rPr lang="en-GB" sz="1600"/>
            <a:t>Article 4 – Citations = 3</a:t>
          </a:r>
          <a:endParaRPr lang="en-GB" sz="1600" dirty="0"/>
        </a:p>
      </dgm:t>
    </dgm:pt>
    <dgm:pt modelId="{EB8C2FE7-CCA9-4444-943F-0339C504484E}" type="parTrans" cxnId="{EB337F4A-A53C-4F5E-9C46-EEBD7F5512CD}">
      <dgm:prSet/>
      <dgm:spPr/>
      <dgm:t>
        <a:bodyPr/>
        <a:lstStyle/>
        <a:p>
          <a:endParaRPr lang="en-GB" sz="1600"/>
        </a:p>
      </dgm:t>
    </dgm:pt>
    <dgm:pt modelId="{117B3790-9CA2-418C-A76C-9E65E1DBF195}" type="sibTrans" cxnId="{EB337F4A-A53C-4F5E-9C46-EEBD7F5512CD}">
      <dgm:prSet/>
      <dgm:spPr/>
      <dgm:t>
        <a:bodyPr/>
        <a:lstStyle/>
        <a:p>
          <a:endParaRPr lang="en-GB" sz="1600"/>
        </a:p>
      </dgm:t>
    </dgm:pt>
    <dgm:pt modelId="{F14A8634-B022-41D8-BE93-25AE7BB9274D}">
      <dgm:prSet custT="1"/>
      <dgm:spPr/>
      <dgm:t>
        <a:bodyPr/>
        <a:lstStyle/>
        <a:p>
          <a:r>
            <a:rPr lang="en-GB" sz="1600"/>
            <a:t>Article 5 – Citations = 3</a:t>
          </a:r>
          <a:endParaRPr lang="en-GB" sz="1600" dirty="0"/>
        </a:p>
      </dgm:t>
    </dgm:pt>
    <dgm:pt modelId="{1FA4D3DA-62B8-4A87-BDF6-6868AAD9394C}" type="parTrans" cxnId="{730CD9FC-4D04-4066-B590-323BCF7DCEBA}">
      <dgm:prSet/>
      <dgm:spPr/>
      <dgm:t>
        <a:bodyPr/>
        <a:lstStyle/>
        <a:p>
          <a:endParaRPr lang="en-GB" sz="1600"/>
        </a:p>
      </dgm:t>
    </dgm:pt>
    <dgm:pt modelId="{5E511692-B007-46F4-9D1A-07804B668CC9}" type="sibTrans" cxnId="{730CD9FC-4D04-4066-B590-323BCF7DCEBA}">
      <dgm:prSet/>
      <dgm:spPr/>
      <dgm:t>
        <a:bodyPr/>
        <a:lstStyle/>
        <a:p>
          <a:endParaRPr lang="en-GB" sz="1600"/>
        </a:p>
      </dgm:t>
    </dgm:pt>
    <dgm:pt modelId="{738609FE-9740-4F5B-B4E6-423F11A787E0}">
      <dgm:prSet custT="1"/>
      <dgm:spPr/>
      <dgm:t>
        <a:bodyPr/>
        <a:lstStyle/>
        <a:p>
          <a:r>
            <a:rPr lang="en-GB" sz="1600"/>
            <a:t>…</a:t>
          </a:r>
          <a:endParaRPr lang="en-GB" sz="1600" dirty="0"/>
        </a:p>
      </dgm:t>
    </dgm:pt>
    <dgm:pt modelId="{D3335407-058F-46B1-94D2-1A94E95DB520}" type="parTrans" cxnId="{A36E73A5-659C-4BC5-AD39-D32C893678EF}">
      <dgm:prSet/>
      <dgm:spPr/>
      <dgm:t>
        <a:bodyPr/>
        <a:lstStyle/>
        <a:p>
          <a:endParaRPr lang="en-GB" sz="1600"/>
        </a:p>
      </dgm:t>
    </dgm:pt>
    <dgm:pt modelId="{17F390FF-94EA-4FB1-8230-7442CEACDE7B}" type="sibTrans" cxnId="{A36E73A5-659C-4BC5-AD39-D32C893678EF}">
      <dgm:prSet/>
      <dgm:spPr/>
      <dgm:t>
        <a:bodyPr/>
        <a:lstStyle/>
        <a:p>
          <a:endParaRPr lang="en-GB" sz="1600"/>
        </a:p>
      </dgm:t>
    </dgm:pt>
    <dgm:pt modelId="{6A88E8C1-F87F-4C4A-B900-8393E8155359}">
      <dgm:prSet custT="1"/>
      <dgm:spPr/>
      <dgm:t>
        <a:bodyPr/>
        <a:lstStyle/>
        <a:p>
          <a:r>
            <a:rPr lang="en-GB" sz="1600"/>
            <a:t>Article 58 – Citations = 3</a:t>
          </a:r>
          <a:endParaRPr lang="en-GB" sz="1600" dirty="0"/>
        </a:p>
      </dgm:t>
    </dgm:pt>
    <dgm:pt modelId="{52E5DAEF-F4D6-4344-B9FB-C4E9F1E51FED}" type="parTrans" cxnId="{7C26EFFD-7AF5-4F34-8635-C2C6C00FB0AE}">
      <dgm:prSet/>
      <dgm:spPr/>
      <dgm:t>
        <a:bodyPr/>
        <a:lstStyle/>
        <a:p>
          <a:endParaRPr lang="en-GB" sz="1600"/>
        </a:p>
      </dgm:t>
    </dgm:pt>
    <dgm:pt modelId="{7B26F064-B40F-4B6A-9F21-36D521C123AE}" type="sibTrans" cxnId="{7C26EFFD-7AF5-4F34-8635-C2C6C00FB0AE}">
      <dgm:prSet/>
      <dgm:spPr/>
      <dgm:t>
        <a:bodyPr/>
        <a:lstStyle/>
        <a:p>
          <a:endParaRPr lang="en-GB" sz="1600"/>
        </a:p>
      </dgm:t>
    </dgm:pt>
    <dgm:pt modelId="{6DDFA8E1-478D-4D80-995C-CE2B34BB0D9A}">
      <dgm:prSet custT="1"/>
      <dgm:spPr/>
      <dgm:t>
        <a:bodyPr/>
        <a:lstStyle/>
        <a:p>
          <a:r>
            <a:rPr lang="en-GB" sz="1600"/>
            <a:t>Article 59 – Citations = 2</a:t>
          </a:r>
          <a:endParaRPr lang="en-GB" sz="1600" dirty="0"/>
        </a:p>
      </dgm:t>
    </dgm:pt>
    <dgm:pt modelId="{4E3E4DE4-4F8B-4D64-8B88-746F941D828C}" type="parTrans" cxnId="{C53ABB55-88FF-4EF8-B97E-12B5CD5DA48F}">
      <dgm:prSet/>
      <dgm:spPr/>
      <dgm:t>
        <a:bodyPr/>
        <a:lstStyle/>
        <a:p>
          <a:endParaRPr lang="en-GB" sz="1600"/>
        </a:p>
      </dgm:t>
    </dgm:pt>
    <dgm:pt modelId="{2F4D0C0D-E9EA-4B19-8432-42074C9966A2}" type="sibTrans" cxnId="{C53ABB55-88FF-4EF8-B97E-12B5CD5DA48F}">
      <dgm:prSet/>
      <dgm:spPr/>
      <dgm:t>
        <a:bodyPr/>
        <a:lstStyle/>
        <a:p>
          <a:endParaRPr lang="en-GB" sz="1600"/>
        </a:p>
      </dgm:t>
    </dgm:pt>
    <dgm:pt modelId="{475A0A3C-62E6-491D-897F-291ED952524A}">
      <dgm:prSet custT="1"/>
      <dgm:spPr/>
      <dgm:t>
        <a:bodyPr/>
        <a:lstStyle/>
        <a:p>
          <a:r>
            <a:rPr lang="en-GB" sz="1600"/>
            <a:t>Article 60 – Citations = 1</a:t>
          </a:r>
          <a:endParaRPr lang="en-GB" sz="1600" dirty="0"/>
        </a:p>
      </dgm:t>
    </dgm:pt>
    <dgm:pt modelId="{43D01844-931F-407D-AE12-6DA7DD573731}" type="parTrans" cxnId="{DA8259AE-1E0B-46EA-9E4D-1B0598BF9941}">
      <dgm:prSet/>
      <dgm:spPr/>
      <dgm:t>
        <a:bodyPr/>
        <a:lstStyle/>
        <a:p>
          <a:endParaRPr lang="en-GB" sz="1600"/>
        </a:p>
      </dgm:t>
    </dgm:pt>
    <dgm:pt modelId="{195B65F6-739A-4F02-8AD7-C511B6E43DC5}" type="sibTrans" cxnId="{DA8259AE-1E0B-46EA-9E4D-1B0598BF9941}">
      <dgm:prSet/>
      <dgm:spPr/>
      <dgm:t>
        <a:bodyPr/>
        <a:lstStyle/>
        <a:p>
          <a:endParaRPr lang="en-GB" sz="1600"/>
        </a:p>
      </dgm:t>
    </dgm:pt>
    <dgm:pt modelId="{E5DB1ED1-1DE9-4144-9937-A476F8BFD70B}">
      <dgm:prSet custT="1"/>
      <dgm:spPr/>
      <dgm:t>
        <a:bodyPr/>
        <a:lstStyle/>
        <a:p>
          <a:r>
            <a:rPr lang="en-GB" sz="1600"/>
            <a:t>Article 61 – Citations = 0</a:t>
          </a:r>
          <a:endParaRPr lang="en-GB" sz="1600" dirty="0"/>
        </a:p>
      </dgm:t>
    </dgm:pt>
    <dgm:pt modelId="{044ADDD2-041A-4058-9AC9-7C96AE161941}" type="parTrans" cxnId="{4BF9FAF8-DC78-45BF-9755-08AE5D3087CC}">
      <dgm:prSet/>
      <dgm:spPr/>
      <dgm:t>
        <a:bodyPr/>
        <a:lstStyle/>
        <a:p>
          <a:endParaRPr lang="en-GB" sz="1600"/>
        </a:p>
      </dgm:t>
    </dgm:pt>
    <dgm:pt modelId="{951FE00F-F454-4DF8-912C-E7E72D55F639}" type="sibTrans" cxnId="{4BF9FAF8-DC78-45BF-9755-08AE5D3087CC}">
      <dgm:prSet/>
      <dgm:spPr/>
      <dgm:t>
        <a:bodyPr/>
        <a:lstStyle/>
        <a:p>
          <a:endParaRPr lang="en-GB" sz="1600"/>
        </a:p>
      </dgm:t>
    </dgm:pt>
    <dgm:pt modelId="{C8F93FC6-AB5B-4EA5-B762-CD1CF2B1149F}">
      <dgm:prSet custT="1"/>
      <dgm:spPr/>
      <dgm:t>
        <a:bodyPr/>
        <a:lstStyle/>
        <a:p>
          <a:r>
            <a:rPr lang="en-GB" sz="1600"/>
            <a:t>Article 2 – Citations = 3</a:t>
          </a:r>
          <a:endParaRPr lang="en-GB" sz="1600" dirty="0"/>
        </a:p>
      </dgm:t>
    </dgm:pt>
    <dgm:pt modelId="{64671B85-46DB-49CD-89DB-C3AB9AB84CAC}" type="parTrans" cxnId="{9D4EF5A0-5CD0-43FB-B571-A27F53CDA2CF}">
      <dgm:prSet/>
      <dgm:spPr/>
      <dgm:t>
        <a:bodyPr/>
        <a:lstStyle/>
        <a:p>
          <a:endParaRPr lang="en-GB" sz="1600"/>
        </a:p>
      </dgm:t>
    </dgm:pt>
    <dgm:pt modelId="{C0DC20C8-AD0A-47BB-8E16-F30074317B34}" type="sibTrans" cxnId="{9D4EF5A0-5CD0-43FB-B571-A27F53CDA2CF}">
      <dgm:prSet/>
      <dgm:spPr/>
      <dgm:t>
        <a:bodyPr/>
        <a:lstStyle/>
        <a:p>
          <a:endParaRPr lang="en-GB" sz="1600"/>
        </a:p>
      </dgm:t>
    </dgm:pt>
    <dgm:pt modelId="{0CEBBD7C-4F30-4804-8979-1650A2F8B35E}">
      <dgm:prSet custT="1"/>
      <dgm:spPr/>
      <dgm:t>
        <a:bodyPr/>
        <a:lstStyle/>
        <a:p>
          <a:r>
            <a:rPr lang="en-GB" sz="1600"/>
            <a:t>Article 3 – Citations = 3</a:t>
          </a:r>
          <a:endParaRPr lang="en-GB" sz="1600" dirty="0"/>
        </a:p>
      </dgm:t>
    </dgm:pt>
    <dgm:pt modelId="{0885AF59-BFFC-4C75-A25A-99B1C2093581}" type="parTrans" cxnId="{430B3E90-C113-4873-B9E3-41F21F2340DA}">
      <dgm:prSet/>
      <dgm:spPr/>
      <dgm:t>
        <a:bodyPr/>
        <a:lstStyle/>
        <a:p>
          <a:endParaRPr lang="en-GB" sz="1600"/>
        </a:p>
      </dgm:t>
    </dgm:pt>
    <dgm:pt modelId="{360D98B4-4A2E-4EAD-A0D4-689E4AB33912}" type="sibTrans" cxnId="{430B3E90-C113-4873-B9E3-41F21F2340DA}">
      <dgm:prSet/>
      <dgm:spPr/>
      <dgm:t>
        <a:bodyPr/>
        <a:lstStyle/>
        <a:p>
          <a:endParaRPr lang="en-GB" sz="1600"/>
        </a:p>
      </dgm:t>
    </dgm:pt>
    <dgm:pt modelId="{348A951E-1011-4B72-8722-183E5331DB09}">
      <dgm:prSet custT="1"/>
      <dgm:spPr/>
      <dgm:t>
        <a:bodyPr/>
        <a:lstStyle/>
        <a:p>
          <a:r>
            <a:rPr lang="en-GB" sz="1600"/>
            <a:t>Article 4 – Citations = 0</a:t>
          </a:r>
          <a:endParaRPr lang="en-GB" sz="1600" dirty="0"/>
        </a:p>
      </dgm:t>
    </dgm:pt>
    <dgm:pt modelId="{5BA5AB61-2A83-4672-814A-D9E7F45D6E6D}" type="parTrans" cxnId="{B4E1C6FA-54E9-46BC-AEF1-D52957D11E7A}">
      <dgm:prSet/>
      <dgm:spPr/>
      <dgm:t>
        <a:bodyPr/>
        <a:lstStyle/>
        <a:p>
          <a:endParaRPr lang="en-GB" sz="1600"/>
        </a:p>
      </dgm:t>
    </dgm:pt>
    <dgm:pt modelId="{5777C3F5-1A0E-4BDA-9956-A57D443488DC}" type="sibTrans" cxnId="{B4E1C6FA-54E9-46BC-AEF1-D52957D11E7A}">
      <dgm:prSet/>
      <dgm:spPr/>
      <dgm:t>
        <a:bodyPr/>
        <a:lstStyle/>
        <a:p>
          <a:endParaRPr lang="en-GB" sz="1600"/>
        </a:p>
      </dgm:t>
    </dgm:pt>
    <dgm:pt modelId="{8BFCEF35-0E1F-46B9-A3EA-97A4322C9EC4}">
      <dgm:prSet custT="1"/>
      <dgm:spPr/>
      <dgm:t>
        <a:bodyPr/>
        <a:lstStyle/>
        <a:p>
          <a:r>
            <a:rPr lang="en-GB" sz="1600"/>
            <a:t>Article 5 – Citations = 0</a:t>
          </a:r>
          <a:endParaRPr lang="en-GB" sz="1600" dirty="0"/>
        </a:p>
      </dgm:t>
    </dgm:pt>
    <dgm:pt modelId="{9CA34B2C-1E4A-44BF-AD08-A3EF6ED84454}" type="parTrans" cxnId="{C08E054E-7DA9-4ABE-85AB-8C1C4F61C475}">
      <dgm:prSet/>
      <dgm:spPr/>
      <dgm:t>
        <a:bodyPr/>
        <a:lstStyle/>
        <a:p>
          <a:endParaRPr lang="en-GB" sz="1600"/>
        </a:p>
      </dgm:t>
    </dgm:pt>
    <dgm:pt modelId="{03C3C053-C3D3-4F06-B1B7-31B28184503B}" type="sibTrans" cxnId="{C08E054E-7DA9-4ABE-85AB-8C1C4F61C475}">
      <dgm:prSet/>
      <dgm:spPr/>
      <dgm:t>
        <a:bodyPr/>
        <a:lstStyle/>
        <a:p>
          <a:endParaRPr lang="en-GB" sz="1600"/>
        </a:p>
      </dgm:t>
    </dgm:pt>
    <dgm:pt modelId="{25E5087F-D6A6-41EA-A467-E7C4F6D900B0}" type="pres">
      <dgm:prSet presAssocID="{8504F924-3BE1-4FBF-915C-A6D347AB279F}" presName="Name0" presStyleCnt="0">
        <dgm:presLayoutVars>
          <dgm:dir/>
          <dgm:animLvl val="lvl"/>
          <dgm:resizeHandles val="exact"/>
        </dgm:presLayoutVars>
      </dgm:prSet>
      <dgm:spPr/>
    </dgm:pt>
    <dgm:pt modelId="{5AD217B9-2100-46D7-AF11-AA615E5E75A0}" type="pres">
      <dgm:prSet presAssocID="{722260EF-6DBF-44CB-8B9C-B3567030BE5F}" presName="composite" presStyleCnt="0"/>
      <dgm:spPr/>
    </dgm:pt>
    <dgm:pt modelId="{A2284326-697B-41E2-AF00-DB99E369D722}" type="pres">
      <dgm:prSet presAssocID="{722260EF-6DBF-44CB-8B9C-B3567030BE5F}" presName="parTx" presStyleLbl="alignNode1" presStyleIdx="0" presStyleCnt="3">
        <dgm:presLayoutVars>
          <dgm:chMax val="0"/>
          <dgm:chPref val="0"/>
          <dgm:bulletEnabled val="1"/>
        </dgm:presLayoutVars>
      </dgm:prSet>
      <dgm:spPr/>
    </dgm:pt>
    <dgm:pt modelId="{9F21C796-9782-461B-8802-BE755BD25A37}" type="pres">
      <dgm:prSet presAssocID="{722260EF-6DBF-44CB-8B9C-B3567030BE5F}" presName="desTx" presStyleLbl="alignAccFollowNode1" presStyleIdx="0" presStyleCnt="3">
        <dgm:presLayoutVars>
          <dgm:bulletEnabled val="1"/>
        </dgm:presLayoutVars>
      </dgm:prSet>
      <dgm:spPr/>
    </dgm:pt>
    <dgm:pt modelId="{B0A49E25-CAD0-4996-9E1F-A26465AE15EC}" type="pres">
      <dgm:prSet presAssocID="{46F7E84D-7F85-4AA2-95D6-582AF66043BE}" presName="space" presStyleCnt="0"/>
      <dgm:spPr/>
    </dgm:pt>
    <dgm:pt modelId="{9CE7CA1C-1C4C-4E1D-8C62-83D486F6C12D}" type="pres">
      <dgm:prSet presAssocID="{831C15D8-1A20-4079-AF61-61D7C79709FC}" presName="composite" presStyleCnt="0"/>
      <dgm:spPr/>
    </dgm:pt>
    <dgm:pt modelId="{BE5E6F26-CC26-486C-B97F-46691FCBE3F6}" type="pres">
      <dgm:prSet presAssocID="{831C15D8-1A20-4079-AF61-61D7C79709FC}" presName="parTx" presStyleLbl="alignNode1" presStyleIdx="1" presStyleCnt="3">
        <dgm:presLayoutVars>
          <dgm:chMax val="0"/>
          <dgm:chPref val="0"/>
          <dgm:bulletEnabled val="1"/>
        </dgm:presLayoutVars>
      </dgm:prSet>
      <dgm:spPr/>
    </dgm:pt>
    <dgm:pt modelId="{3B56ED8D-F1F5-4A10-A879-74FA87599FB5}" type="pres">
      <dgm:prSet presAssocID="{831C15D8-1A20-4079-AF61-61D7C79709FC}" presName="desTx" presStyleLbl="alignAccFollowNode1" presStyleIdx="1" presStyleCnt="3">
        <dgm:presLayoutVars>
          <dgm:bulletEnabled val="1"/>
        </dgm:presLayoutVars>
      </dgm:prSet>
      <dgm:spPr/>
    </dgm:pt>
    <dgm:pt modelId="{2FF75A2D-5E81-4A6C-8D6F-DA9039218681}" type="pres">
      <dgm:prSet presAssocID="{E1ECD423-6447-4963-B5E6-D7926C70B2B1}" presName="space" presStyleCnt="0"/>
      <dgm:spPr/>
    </dgm:pt>
    <dgm:pt modelId="{07FA00B0-3E9A-4DE4-B300-C7037D913E0D}" type="pres">
      <dgm:prSet presAssocID="{1FA08654-2DD2-44AE-BA90-FDE22456BB1D}" presName="composite" presStyleCnt="0"/>
      <dgm:spPr/>
    </dgm:pt>
    <dgm:pt modelId="{EE121F19-522C-450D-A34E-F384DCD68E6F}" type="pres">
      <dgm:prSet presAssocID="{1FA08654-2DD2-44AE-BA90-FDE22456BB1D}" presName="parTx" presStyleLbl="alignNode1" presStyleIdx="2" presStyleCnt="3">
        <dgm:presLayoutVars>
          <dgm:chMax val="0"/>
          <dgm:chPref val="0"/>
          <dgm:bulletEnabled val="1"/>
        </dgm:presLayoutVars>
      </dgm:prSet>
      <dgm:spPr/>
    </dgm:pt>
    <dgm:pt modelId="{05EDBC5A-8215-430C-BB4A-35424BF92CD3}" type="pres">
      <dgm:prSet presAssocID="{1FA08654-2DD2-44AE-BA90-FDE22456BB1D}" presName="desTx" presStyleLbl="alignAccFollowNode1" presStyleIdx="2" presStyleCnt="3">
        <dgm:presLayoutVars>
          <dgm:bulletEnabled val="1"/>
        </dgm:presLayoutVars>
      </dgm:prSet>
      <dgm:spPr/>
    </dgm:pt>
  </dgm:ptLst>
  <dgm:cxnLst>
    <dgm:cxn modelId="{E35B5D01-B3D6-4BE3-986E-EA0781ED544D}" type="presOf" srcId="{831C15D8-1A20-4079-AF61-61D7C79709FC}" destId="{BE5E6F26-CC26-486C-B97F-46691FCBE3F6}" srcOrd="0" destOrd="0" presId="urn:microsoft.com/office/officeart/2005/8/layout/hList1"/>
    <dgm:cxn modelId="{E913D701-9423-4A4F-9CDF-BFDA8C272BC7}" type="presOf" srcId="{8504F924-3BE1-4FBF-915C-A6D347AB279F}" destId="{25E5087F-D6A6-41EA-A467-E7C4F6D900B0}" srcOrd="0" destOrd="0" presId="urn:microsoft.com/office/officeart/2005/8/layout/hList1"/>
    <dgm:cxn modelId="{56459302-3AF9-49E7-8ECF-AF4BC38E7CA5}" type="presOf" srcId="{CD6FAEA9-1CBB-46B2-BA74-8EFFE1B89B30}" destId="{9F21C796-9782-461B-8802-BE755BD25A37}" srcOrd="0" destOrd="2" presId="urn:microsoft.com/office/officeart/2005/8/layout/hList1"/>
    <dgm:cxn modelId="{66664B03-C12B-4F3D-9A49-4DAF93F4A4E2}" type="presOf" srcId="{0CEBBD7C-4F30-4804-8979-1650A2F8B35E}" destId="{05EDBC5A-8215-430C-BB4A-35424BF92CD3}" srcOrd="0" destOrd="2" presId="urn:microsoft.com/office/officeart/2005/8/layout/hList1"/>
    <dgm:cxn modelId="{F326400E-6C0D-403E-9D91-59D6316CA792}" type="presOf" srcId="{475A0A3C-62E6-491D-897F-291ED952524A}" destId="{3B56ED8D-F1F5-4A10-A879-74FA87599FB5}" srcOrd="0" destOrd="8" presId="urn:microsoft.com/office/officeart/2005/8/layout/hList1"/>
    <dgm:cxn modelId="{13222D13-5BAC-499D-9479-4907EE4D12F9}" type="presOf" srcId="{53FB5209-DBF8-48A7-85CA-036989581EC6}" destId="{3B56ED8D-F1F5-4A10-A879-74FA87599FB5}" srcOrd="0" destOrd="2" presId="urn:microsoft.com/office/officeart/2005/8/layout/hList1"/>
    <dgm:cxn modelId="{29A02016-BD3A-4CFC-BBB3-CA1DD5E31361}" srcId="{722260EF-6DBF-44CB-8B9C-B3567030BE5F}" destId="{B3CFCAE9-E4C5-4AD9-B9FD-B49870F82328}" srcOrd="9" destOrd="0" parTransId="{E79BDAF3-1272-4FB7-9B9F-AB5487497B27}" sibTransId="{0B76CB97-28F7-4206-8997-A52689EB879D}"/>
    <dgm:cxn modelId="{0A045933-783B-49C1-92B1-A927F8D9AA93}" srcId="{722260EF-6DBF-44CB-8B9C-B3567030BE5F}" destId="{CD6FAEA9-1CBB-46B2-BA74-8EFFE1B89B30}" srcOrd="2" destOrd="0" parTransId="{D532D833-6DB5-450D-A52A-9557C15F044B}" sibTransId="{4AFF83C9-CEB7-4999-A015-73D64455A90C}"/>
    <dgm:cxn modelId="{FD1B4434-9AB3-44CA-959E-B5E9B1BB30EE}" srcId="{722260EF-6DBF-44CB-8B9C-B3567030BE5F}" destId="{21F1E099-30B7-4790-AC3A-D187043A146A}" srcOrd="6" destOrd="0" parTransId="{933FE36C-C2AF-44B0-A405-F2CDE3ED54A9}" sibTransId="{6C2DCC69-220C-438E-8D97-3D09639607B9}"/>
    <dgm:cxn modelId="{2FE84B37-7C3D-4AD3-A31D-CC60E0D9818A}" type="presOf" srcId="{AEE5E356-81AC-4437-AB94-97027B0A1995}" destId="{3B56ED8D-F1F5-4A10-A879-74FA87599FB5}" srcOrd="0" destOrd="0" presId="urn:microsoft.com/office/officeart/2005/8/layout/hList1"/>
    <dgm:cxn modelId="{4703CB37-B4A2-4236-82EA-A3266FF97859}" type="presOf" srcId="{6DDFA8E1-478D-4D80-995C-CE2B34BB0D9A}" destId="{3B56ED8D-F1F5-4A10-A879-74FA87599FB5}" srcOrd="0" destOrd="7" presId="urn:microsoft.com/office/officeart/2005/8/layout/hList1"/>
    <dgm:cxn modelId="{FCA4443E-05A5-4CD6-B460-ED456A4CA713}" type="presOf" srcId="{E5DB1ED1-1DE9-4144-9937-A476F8BFD70B}" destId="{3B56ED8D-F1F5-4A10-A879-74FA87599FB5}" srcOrd="0" destOrd="9" presId="urn:microsoft.com/office/officeart/2005/8/layout/hList1"/>
    <dgm:cxn modelId="{0401C85F-8E7E-4362-B845-CDFA39D172DE}" type="presOf" srcId="{1FA08654-2DD2-44AE-BA90-FDE22456BB1D}" destId="{EE121F19-522C-450D-A34E-F384DCD68E6F}" srcOrd="0" destOrd="0" presId="urn:microsoft.com/office/officeart/2005/8/layout/hList1"/>
    <dgm:cxn modelId="{25ABFD65-0E4F-4EA2-89B2-CDC5B3928369}" srcId="{831C15D8-1A20-4079-AF61-61D7C79709FC}" destId="{53FB5209-DBF8-48A7-85CA-036989581EC6}" srcOrd="2" destOrd="0" parTransId="{12D93A2F-2458-4391-8793-982BBA4FB5F2}" sibTransId="{A1D491E0-F3F2-44DD-896A-1FA85BDB85DD}"/>
    <dgm:cxn modelId="{C2A55F49-A91B-4537-93FD-86F1B29FABAF}" srcId="{831C15D8-1A20-4079-AF61-61D7C79709FC}" destId="{AEE5E356-81AC-4437-AB94-97027B0A1995}" srcOrd="0" destOrd="0" parTransId="{D8ED4FA4-56C3-4573-BD65-7921C279DC61}" sibTransId="{E0C4310C-2120-4169-BF0C-5846405B5B1D}"/>
    <dgm:cxn modelId="{AEBCC069-1FE0-4F81-9F6E-7E6BBEB3C404}" type="presOf" srcId="{14B417F7-A2AC-4D75-B8CB-6BEE68102BEC}" destId="{9F21C796-9782-461B-8802-BE755BD25A37}" srcOrd="0" destOrd="4" presId="urn:microsoft.com/office/officeart/2005/8/layout/hList1"/>
    <dgm:cxn modelId="{EB337F4A-A53C-4F5E-9C46-EEBD7F5512CD}" srcId="{831C15D8-1A20-4079-AF61-61D7C79709FC}" destId="{654EC3C4-0DA7-479C-BDE8-94A3DC0C1293}" srcOrd="3" destOrd="0" parTransId="{EB8C2FE7-CCA9-4444-943F-0339C504484E}" sibTransId="{117B3790-9CA2-418C-A76C-9E65E1DBF195}"/>
    <dgm:cxn modelId="{5A163A4B-6D6B-437F-B270-FBBB02FDE17D}" type="presOf" srcId="{57074621-B6A3-4E04-8E11-FA6EB3C6C855}" destId="{9F21C796-9782-461B-8802-BE755BD25A37}" srcOrd="0" destOrd="1" presId="urn:microsoft.com/office/officeart/2005/8/layout/hList1"/>
    <dgm:cxn modelId="{67AF566D-1107-43E3-8843-E4CD252344B1}" srcId="{8504F924-3BE1-4FBF-915C-A6D347AB279F}" destId="{722260EF-6DBF-44CB-8B9C-B3567030BE5F}" srcOrd="0" destOrd="0" parTransId="{A8A8B6AF-5B16-41AB-B3A1-973364FA0CCB}" sibTransId="{46F7E84D-7F85-4AA2-95D6-582AF66043BE}"/>
    <dgm:cxn modelId="{C08E054E-7DA9-4ABE-85AB-8C1C4F61C475}" srcId="{1FA08654-2DD2-44AE-BA90-FDE22456BB1D}" destId="{8BFCEF35-0E1F-46B9-A3EA-97A4322C9EC4}" srcOrd="4" destOrd="0" parTransId="{9CA34B2C-1E4A-44BF-AD08-A3EF6ED84454}" sibTransId="{03C3C053-C3D3-4F06-B1B7-31B28184503B}"/>
    <dgm:cxn modelId="{62F78052-0B4F-43C7-96A4-BC1724E4B520}" type="presOf" srcId="{21F1E099-30B7-4790-AC3A-D187043A146A}" destId="{9F21C796-9782-461B-8802-BE755BD25A37}" srcOrd="0" destOrd="6" presId="urn:microsoft.com/office/officeart/2005/8/layout/hList1"/>
    <dgm:cxn modelId="{55DCC952-3796-4818-8ADC-01BEA0B9A901}" type="presOf" srcId="{8BFCEF35-0E1F-46B9-A3EA-97A4322C9EC4}" destId="{05EDBC5A-8215-430C-BB4A-35424BF92CD3}" srcOrd="0" destOrd="4" presId="urn:microsoft.com/office/officeart/2005/8/layout/hList1"/>
    <dgm:cxn modelId="{C53ABB55-88FF-4EF8-B97E-12B5CD5DA48F}" srcId="{831C15D8-1A20-4079-AF61-61D7C79709FC}" destId="{6DDFA8E1-478D-4D80-995C-CE2B34BB0D9A}" srcOrd="7" destOrd="0" parTransId="{4E3E4DE4-4F8B-4D64-8B88-746F941D828C}" sibTransId="{2F4D0C0D-E9EA-4B19-8432-42074C9966A2}"/>
    <dgm:cxn modelId="{92D52C76-0959-4C6C-91E9-D7A99554FBC4}" srcId="{722260EF-6DBF-44CB-8B9C-B3567030BE5F}" destId="{1B68CC99-6F9F-4260-B558-47AA707F4D52}" srcOrd="7" destOrd="0" parTransId="{353D4111-226F-422F-B762-93E625C262D7}" sibTransId="{108D9B47-5AE1-4B3A-B0F5-C9F57A7BA1EB}"/>
    <dgm:cxn modelId="{FAAB8976-58DC-45F4-B4C7-349ABFBB2B90}" type="presOf" srcId="{46D1132A-FEA1-44CC-A06E-ED9C2265C078}" destId="{9F21C796-9782-461B-8802-BE755BD25A37}" srcOrd="0" destOrd="0" presId="urn:microsoft.com/office/officeart/2005/8/layout/hList1"/>
    <dgm:cxn modelId="{97A83A7C-5899-4798-91C9-1D5CE6B5E624}" type="presOf" srcId="{7FB67C0C-8948-4771-95EB-36C17EF9DDF4}" destId="{9F21C796-9782-461B-8802-BE755BD25A37}" srcOrd="0" destOrd="5" presId="urn:microsoft.com/office/officeart/2005/8/layout/hList1"/>
    <dgm:cxn modelId="{69569C7E-C227-4F3A-82EA-82F50B01D0FE}" srcId="{722260EF-6DBF-44CB-8B9C-B3567030BE5F}" destId="{0D6B165B-74C8-4E1E-9E00-BD69CAB430F5}" srcOrd="3" destOrd="0" parTransId="{2204CE42-4880-434D-B20A-55398B0CA72E}" sibTransId="{37752881-C969-48BF-A32B-2B1B34E5A9CB}"/>
    <dgm:cxn modelId="{430B3E90-C113-4873-B9E3-41F21F2340DA}" srcId="{1FA08654-2DD2-44AE-BA90-FDE22456BB1D}" destId="{0CEBBD7C-4F30-4804-8979-1650A2F8B35E}" srcOrd="2" destOrd="0" parTransId="{0885AF59-BFFC-4C75-A25A-99B1C2093581}" sibTransId="{360D98B4-4A2E-4EAD-A0D4-689E4AB33912}"/>
    <dgm:cxn modelId="{9D4EF5A0-5CD0-43FB-B571-A27F53CDA2CF}" srcId="{1FA08654-2DD2-44AE-BA90-FDE22456BB1D}" destId="{C8F93FC6-AB5B-4EA5-B762-CD1CF2B1149F}" srcOrd="1" destOrd="0" parTransId="{64671B85-46DB-49CD-89DB-C3AB9AB84CAC}" sibTransId="{C0DC20C8-AD0A-47BB-8E16-F30074317B34}"/>
    <dgm:cxn modelId="{2EB639A2-7D34-49EF-ABEB-433E5C158674}" srcId="{722260EF-6DBF-44CB-8B9C-B3567030BE5F}" destId="{57074621-B6A3-4E04-8E11-FA6EB3C6C855}" srcOrd="1" destOrd="0" parTransId="{E5AB2300-8347-4631-8DC8-D0BB2BC84D34}" sibTransId="{AF318B5A-0E4D-4172-80D8-B71BF17C2B49}"/>
    <dgm:cxn modelId="{A01F2AA4-78B0-4014-B3E0-E7D68AB0C2BC}" type="presOf" srcId="{738609FE-9740-4F5B-B4E6-423F11A787E0}" destId="{3B56ED8D-F1F5-4A10-A879-74FA87599FB5}" srcOrd="0" destOrd="5" presId="urn:microsoft.com/office/officeart/2005/8/layout/hList1"/>
    <dgm:cxn modelId="{E7B170A5-4BFF-4753-B115-BBC62836C8B0}" srcId="{8504F924-3BE1-4FBF-915C-A6D347AB279F}" destId="{831C15D8-1A20-4079-AF61-61D7C79709FC}" srcOrd="1" destOrd="0" parTransId="{B33ABD42-AC6A-4569-B099-056BFF5E174E}" sibTransId="{E1ECD423-6447-4963-B5E6-D7926C70B2B1}"/>
    <dgm:cxn modelId="{A36E73A5-659C-4BC5-AD39-D32C893678EF}" srcId="{831C15D8-1A20-4079-AF61-61D7C79709FC}" destId="{738609FE-9740-4F5B-B4E6-423F11A787E0}" srcOrd="5" destOrd="0" parTransId="{D3335407-058F-46B1-94D2-1A94E95DB520}" sibTransId="{17F390FF-94EA-4FB1-8230-7442CEACDE7B}"/>
    <dgm:cxn modelId="{3F9EF7A5-475A-4148-B46F-F6FFE49704FB}" type="presOf" srcId="{F14A8634-B022-41D8-BE93-25AE7BB9274D}" destId="{3B56ED8D-F1F5-4A10-A879-74FA87599FB5}" srcOrd="0" destOrd="4" presId="urn:microsoft.com/office/officeart/2005/8/layout/hList1"/>
    <dgm:cxn modelId="{9F67ABAC-3529-4BED-8DDB-35B590119B0E}" srcId="{8504F924-3BE1-4FBF-915C-A6D347AB279F}" destId="{1FA08654-2DD2-44AE-BA90-FDE22456BB1D}" srcOrd="2" destOrd="0" parTransId="{DA1E1515-7089-4AF7-8A1D-CF68406C8629}" sibTransId="{45805E04-48AB-4E1A-9881-CE0F90A9D953}"/>
    <dgm:cxn modelId="{DA8259AE-1E0B-46EA-9E4D-1B0598BF9941}" srcId="{831C15D8-1A20-4079-AF61-61D7C79709FC}" destId="{475A0A3C-62E6-491D-897F-291ED952524A}" srcOrd="8" destOrd="0" parTransId="{43D01844-931F-407D-AE12-6DA7DD573731}" sibTransId="{195B65F6-739A-4F02-8AD7-C511B6E43DC5}"/>
    <dgm:cxn modelId="{0A1A19C0-21A3-43FF-B37E-2AE5C3617331}" type="presOf" srcId="{BF71FB0A-280D-408F-B509-8359508D1848}" destId="{3B56ED8D-F1F5-4A10-A879-74FA87599FB5}" srcOrd="0" destOrd="1" presId="urn:microsoft.com/office/officeart/2005/8/layout/hList1"/>
    <dgm:cxn modelId="{2F978DC2-C4E8-4C74-8CE0-796C3707EEDF}" type="presOf" srcId="{0D6B165B-74C8-4E1E-9E00-BD69CAB430F5}" destId="{9F21C796-9782-461B-8802-BE755BD25A37}" srcOrd="0" destOrd="3" presId="urn:microsoft.com/office/officeart/2005/8/layout/hList1"/>
    <dgm:cxn modelId="{5CFFB5C5-3D85-4355-99AC-0B1A1E99FADB}" type="presOf" srcId="{D9C5A07D-2CFF-4DE1-91BF-E1A6CE85D08D}" destId="{9F21C796-9782-461B-8802-BE755BD25A37}" srcOrd="0" destOrd="8" presId="urn:microsoft.com/office/officeart/2005/8/layout/hList1"/>
    <dgm:cxn modelId="{CEA668C8-011C-4D95-AF0A-28ECFB33718A}" srcId="{722260EF-6DBF-44CB-8B9C-B3567030BE5F}" destId="{46D1132A-FEA1-44CC-A06E-ED9C2265C078}" srcOrd="0" destOrd="0" parTransId="{CDFFA56E-D1DA-4A5F-8C39-F9BBB11A928D}" sibTransId="{4E57B328-DD9A-4257-842B-C7283D935BC9}"/>
    <dgm:cxn modelId="{4350E3D1-C14C-4E00-85B6-0DF131727E0D}" type="presOf" srcId="{C8F93FC6-AB5B-4EA5-B762-CD1CF2B1149F}" destId="{05EDBC5A-8215-430C-BB4A-35424BF92CD3}" srcOrd="0" destOrd="1" presId="urn:microsoft.com/office/officeart/2005/8/layout/hList1"/>
    <dgm:cxn modelId="{80A402D4-A8D2-4390-9B7F-840E7822FE02}" srcId="{722260EF-6DBF-44CB-8B9C-B3567030BE5F}" destId="{D9C5A07D-2CFF-4DE1-91BF-E1A6CE85D08D}" srcOrd="8" destOrd="0" parTransId="{99EC8FB9-483F-407E-AFB6-40A4F2002C94}" sibTransId="{60B1A6C0-AAFA-4B4C-A4C9-648BFFD5862C}"/>
    <dgm:cxn modelId="{1C7E32D7-86F9-4661-9883-19919D663298}" type="presOf" srcId="{1B68CC99-6F9F-4260-B558-47AA707F4D52}" destId="{9F21C796-9782-461B-8802-BE755BD25A37}" srcOrd="0" destOrd="7" presId="urn:microsoft.com/office/officeart/2005/8/layout/hList1"/>
    <dgm:cxn modelId="{99F393E2-275D-4A22-A6BA-6C9A40E77C55}" srcId="{722260EF-6DBF-44CB-8B9C-B3567030BE5F}" destId="{14B417F7-A2AC-4D75-B8CB-6BEE68102BEC}" srcOrd="4" destOrd="0" parTransId="{92069104-FFDF-4B27-868C-6D2008916F51}" sibTransId="{3C8158FF-1A0A-41CF-BE86-A8F4679E237F}"/>
    <dgm:cxn modelId="{675B8AE7-6F91-47FD-B99C-254234254E27}" type="presOf" srcId="{654EC3C4-0DA7-479C-BDE8-94A3DC0C1293}" destId="{3B56ED8D-F1F5-4A10-A879-74FA87599FB5}" srcOrd="0" destOrd="3" presId="urn:microsoft.com/office/officeart/2005/8/layout/hList1"/>
    <dgm:cxn modelId="{90E49BE8-3CF2-46F0-8DAE-407D543968D0}" type="presOf" srcId="{722260EF-6DBF-44CB-8B9C-B3567030BE5F}" destId="{A2284326-697B-41E2-AF00-DB99E369D722}" srcOrd="0" destOrd="0" presId="urn:microsoft.com/office/officeart/2005/8/layout/hList1"/>
    <dgm:cxn modelId="{C9CB80EB-2EEA-4867-AECE-86BE8C14F577}" srcId="{722260EF-6DBF-44CB-8B9C-B3567030BE5F}" destId="{7FB67C0C-8948-4771-95EB-36C17EF9DDF4}" srcOrd="5" destOrd="0" parTransId="{A604E067-028F-4FD3-B981-E9311AD9D1D9}" sibTransId="{B1FA9F2D-FFB8-45C0-A7A0-2C6F0E209F7C}"/>
    <dgm:cxn modelId="{4A1E6EEC-2165-46ED-AD0F-61135D1B43CB}" type="presOf" srcId="{B3CFCAE9-E4C5-4AD9-B9FD-B49870F82328}" destId="{9F21C796-9782-461B-8802-BE755BD25A37}" srcOrd="0" destOrd="9" presId="urn:microsoft.com/office/officeart/2005/8/layout/hList1"/>
    <dgm:cxn modelId="{B88429F1-0833-4D07-8443-75A3C95FCA20}" type="presOf" srcId="{D91B5A84-342C-4476-A597-6CEAFD5ADFBC}" destId="{05EDBC5A-8215-430C-BB4A-35424BF92CD3}" srcOrd="0" destOrd="0" presId="urn:microsoft.com/office/officeart/2005/8/layout/hList1"/>
    <dgm:cxn modelId="{B09785F1-9C90-4E74-B8AB-1D9184C450C9}" type="presOf" srcId="{348A951E-1011-4B72-8722-183E5331DB09}" destId="{05EDBC5A-8215-430C-BB4A-35424BF92CD3}" srcOrd="0" destOrd="3" presId="urn:microsoft.com/office/officeart/2005/8/layout/hList1"/>
    <dgm:cxn modelId="{D50C3EF2-EEE8-4097-A21D-820A896FC659}" srcId="{1FA08654-2DD2-44AE-BA90-FDE22456BB1D}" destId="{D91B5A84-342C-4476-A597-6CEAFD5ADFBC}" srcOrd="0" destOrd="0" parTransId="{6352FBF3-9E19-434D-8C76-9D3419952282}" sibTransId="{2AC60606-1A1D-4035-9AE6-6A2FE423687E}"/>
    <dgm:cxn modelId="{3204C9F5-09D7-44C1-B85E-8653C4A64858}" srcId="{831C15D8-1A20-4079-AF61-61D7C79709FC}" destId="{BF71FB0A-280D-408F-B509-8359508D1848}" srcOrd="1" destOrd="0" parTransId="{F390C006-5148-48D3-90D8-2CC2543B3ADA}" sibTransId="{923C5B15-FBB3-4135-A0EF-6B1D2518F17A}"/>
    <dgm:cxn modelId="{4BF9FAF8-DC78-45BF-9755-08AE5D3087CC}" srcId="{831C15D8-1A20-4079-AF61-61D7C79709FC}" destId="{E5DB1ED1-1DE9-4144-9937-A476F8BFD70B}" srcOrd="9" destOrd="0" parTransId="{044ADDD2-041A-4058-9AC9-7C96AE161941}" sibTransId="{951FE00F-F454-4DF8-912C-E7E72D55F639}"/>
    <dgm:cxn modelId="{43E179F9-BBCF-4BFD-8DD0-1A76F7ABDCFB}" type="presOf" srcId="{6A88E8C1-F87F-4C4A-B900-8393E8155359}" destId="{3B56ED8D-F1F5-4A10-A879-74FA87599FB5}" srcOrd="0" destOrd="6" presId="urn:microsoft.com/office/officeart/2005/8/layout/hList1"/>
    <dgm:cxn modelId="{B4E1C6FA-54E9-46BC-AEF1-D52957D11E7A}" srcId="{1FA08654-2DD2-44AE-BA90-FDE22456BB1D}" destId="{348A951E-1011-4B72-8722-183E5331DB09}" srcOrd="3" destOrd="0" parTransId="{5BA5AB61-2A83-4672-814A-D9E7F45D6E6D}" sibTransId="{5777C3F5-1A0E-4BDA-9956-A57D443488DC}"/>
    <dgm:cxn modelId="{730CD9FC-4D04-4066-B590-323BCF7DCEBA}" srcId="{831C15D8-1A20-4079-AF61-61D7C79709FC}" destId="{F14A8634-B022-41D8-BE93-25AE7BB9274D}" srcOrd="4" destOrd="0" parTransId="{1FA4D3DA-62B8-4A87-BDF6-6868AAD9394C}" sibTransId="{5E511692-B007-46F4-9D1A-07804B668CC9}"/>
    <dgm:cxn modelId="{7C26EFFD-7AF5-4F34-8635-C2C6C00FB0AE}" srcId="{831C15D8-1A20-4079-AF61-61D7C79709FC}" destId="{6A88E8C1-F87F-4C4A-B900-8393E8155359}" srcOrd="6" destOrd="0" parTransId="{52E5DAEF-F4D6-4344-B9FB-C4E9F1E51FED}" sibTransId="{7B26F064-B40F-4B6A-9F21-36D521C123AE}"/>
    <dgm:cxn modelId="{44E93AC0-B5CE-4F3F-A105-45383E81F422}" type="presParOf" srcId="{25E5087F-D6A6-41EA-A467-E7C4F6D900B0}" destId="{5AD217B9-2100-46D7-AF11-AA615E5E75A0}" srcOrd="0" destOrd="0" presId="urn:microsoft.com/office/officeart/2005/8/layout/hList1"/>
    <dgm:cxn modelId="{DAA6F98A-7F54-45E9-828D-FBEEEC84D119}" type="presParOf" srcId="{5AD217B9-2100-46D7-AF11-AA615E5E75A0}" destId="{A2284326-697B-41E2-AF00-DB99E369D722}" srcOrd="0" destOrd="0" presId="urn:microsoft.com/office/officeart/2005/8/layout/hList1"/>
    <dgm:cxn modelId="{60D4CCF4-58F2-4418-8E31-62FFCCADC5FC}" type="presParOf" srcId="{5AD217B9-2100-46D7-AF11-AA615E5E75A0}" destId="{9F21C796-9782-461B-8802-BE755BD25A37}" srcOrd="1" destOrd="0" presId="urn:microsoft.com/office/officeart/2005/8/layout/hList1"/>
    <dgm:cxn modelId="{7A973965-067A-4F9B-A5A8-BFBF534D27E2}" type="presParOf" srcId="{25E5087F-D6A6-41EA-A467-E7C4F6D900B0}" destId="{B0A49E25-CAD0-4996-9E1F-A26465AE15EC}" srcOrd="1" destOrd="0" presId="urn:microsoft.com/office/officeart/2005/8/layout/hList1"/>
    <dgm:cxn modelId="{752481B7-8099-4418-ACD5-D0A9E83788CD}" type="presParOf" srcId="{25E5087F-D6A6-41EA-A467-E7C4F6D900B0}" destId="{9CE7CA1C-1C4C-4E1D-8C62-83D486F6C12D}" srcOrd="2" destOrd="0" presId="urn:microsoft.com/office/officeart/2005/8/layout/hList1"/>
    <dgm:cxn modelId="{E383DAC6-E645-4136-9BC3-D03CB29E0E3C}" type="presParOf" srcId="{9CE7CA1C-1C4C-4E1D-8C62-83D486F6C12D}" destId="{BE5E6F26-CC26-486C-B97F-46691FCBE3F6}" srcOrd="0" destOrd="0" presId="urn:microsoft.com/office/officeart/2005/8/layout/hList1"/>
    <dgm:cxn modelId="{BC44BFF3-8CB5-44E0-984D-AAF542660157}" type="presParOf" srcId="{9CE7CA1C-1C4C-4E1D-8C62-83D486F6C12D}" destId="{3B56ED8D-F1F5-4A10-A879-74FA87599FB5}" srcOrd="1" destOrd="0" presId="urn:microsoft.com/office/officeart/2005/8/layout/hList1"/>
    <dgm:cxn modelId="{B7F93030-CB83-44C4-AF64-52960A30DEDE}" type="presParOf" srcId="{25E5087F-D6A6-41EA-A467-E7C4F6D900B0}" destId="{2FF75A2D-5E81-4A6C-8D6F-DA9039218681}" srcOrd="3" destOrd="0" presId="urn:microsoft.com/office/officeart/2005/8/layout/hList1"/>
    <dgm:cxn modelId="{20AA07F1-A289-41AA-B854-B7DF18207AC0}" type="presParOf" srcId="{25E5087F-D6A6-41EA-A467-E7C4F6D900B0}" destId="{07FA00B0-3E9A-4DE4-B300-C7037D913E0D}" srcOrd="4" destOrd="0" presId="urn:microsoft.com/office/officeart/2005/8/layout/hList1"/>
    <dgm:cxn modelId="{BF3131AE-33C7-4666-8D73-11BDDCC3CC0E}" type="presParOf" srcId="{07FA00B0-3E9A-4DE4-B300-C7037D913E0D}" destId="{EE121F19-522C-450D-A34E-F384DCD68E6F}" srcOrd="0" destOrd="0" presId="urn:microsoft.com/office/officeart/2005/8/layout/hList1"/>
    <dgm:cxn modelId="{7FD68D8F-464B-414F-A938-04D348FFF7C6}" type="presParOf" srcId="{07FA00B0-3E9A-4DE4-B300-C7037D913E0D}" destId="{05EDBC5A-8215-430C-BB4A-35424BF92C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A2A20-70D9-4700-992B-EE94B9FE5634}" type="doc">
      <dgm:prSet loTypeId="urn:microsoft.com/office/officeart/2005/8/layout/process1" loCatId="process" qsTypeId="urn:microsoft.com/office/officeart/2005/8/quickstyle/simple1" qsCatId="simple" csTypeId="urn:microsoft.com/office/officeart/2005/8/colors/accent1_2" csCatId="accent1" phldr="1"/>
      <dgm:spPr/>
    </dgm:pt>
    <dgm:pt modelId="{1B103871-716F-4870-95D8-5DFD200F2F3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rtlCol="0" anchor="ctr"/>
        <a:lstStyle/>
        <a:p>
          <a:pPr marL="0" algn="ctr" defTabSz="457200" rtl="0" eaLnBrk="1" latinLnBrk="0" hangingPunct="1"/>
          <a:r>
            <a:rPr lang="en-GB" sz="1200" b="0" kern="1200" dirty="0">
              <a:solidFill>
                <a:schemeClr val="lt1"/>
              </a:solidFill>
              <a:latin typeface="+mj-lt"/>
              <a:ea typeface="+mn-ea"/>
              <a:cs typeface="+mn-cs"/>
            </a:rPr>
            <a:t>Conference (poster/abstract)</a:t>
          </a:r>
        </a:p>
      </dgm:t>
    </dgm:pt>
    <dgm:pt modelId="{A88FCE12-F1EA-4E6F-B91E-A7B70CA2EE48}" type="parTrans" cxnId="{E6A0820B-90C4-4E0A-B334-082E08FA0866}">
      <dgm:prSet/>
      <dgm:spPr/>
      <dgm:t>
        <a:bodyPr/>
        <a:lstStyle/>
        <a:p>
          <a:endParaRPr lang="en-GB" sz="1200" b="0">
            <a:latin typeface="+mj-lt"/>
          </a:endParaRPr>
        </a:p>
      </dgm:t>
    </dgm:pt>
    <dgm:pt modelId="{E8942F0D-5E39-4B29-81AB-5656EFF0B2D1}" type="sibTrans" cxnId="{E6A0820B-90C4-4E0A-B334-082E08FA0866}">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endParaRPr lang="en-GB" sz="1200" b="0" kern="1200">
            <a:solidFill>
              <a:prstClr val="white"/>
            </a:solidFill>
            <a:latin typeface="+mj-lt"/>
            <a:ea typeface="+mn-ea"/>
            <a:cs typeface="+mn-cs"/>
          </a:endParaRPr>
        </a:p>
      </dgm:t>
    </dgm:pt>
    <dgm:pt modelId="{04FF6DF9-95FA-4424-A053-D352503964B9}">
      <dgm:prSet phldrT="[Tex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r>
            <a:rPr lang="en-GB" sz="1200" b="0" kern="1200" dirty="0">
              <a:solidFill>
                <a:prstClr val="white"/>
              </a:solidFill>
              <a:latin typeface="+mj-lt"/>
              <a:ea typeface="+mn-ea"/>
              <a:cs typeface="+mn-cs"/>
            </a:rPr>
            <a:t>Conference (paper/presentation)</a:t>
          </a:r>
        </a:p>
      </dgm:t>
    </dgm:pt>
    <dgm:pt modelId="{27DF5475-EA63-4956-AD9B-B39C9E7E4649}" type="parTrans" cxnId="{44492CB2-1B50-4351-A700-ED942E477FAF}">
      <dgm:prSet/>
      <dgm:spPr/>
      <dgm:t>
        <a:bodyPr/>
        <a:lstStyle/>
        <a:p>
          <a:endParaRPr lang="en-GB" sz="1200" b="0">
            <a:latin typeface="+mj-lt"/>
          </a:endParaRPr>
        </a:p>
      </dgm:t>
    </dgm:pt>
    <dgm:pt modelId="{9E71D05C-E358-40F4-8022-E27919579BF4}" type="sibTrans" cxnId="{44492CB2-1B50-4351-A700-ED942E477FAF}">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endParaRPr lang="en-GB" sz="1200" b="0" kern="1200">
            <a:solidFill>
              <a:prstClr val="white"/>
            </a:solidFill>
            <a:latin typeface="+mj-lt"/>
            <a:ea typeface="+mn-ea"/>
            <a:cs typeface="+mn-cs"/>
          </a:endParaRPr>
        </a:p>
      </dgm:t>
    </dgm:pt>
    <dgm:pt modelId="{2D625B74-272B-4002-BB39-3698FEFBDD02}">
      <dgm:prSet phldrT="[Tex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r>
            <a:rPr lang="en-GB" sz="1200" b="0" kern="1200" dirty="0">
              <a:solidFill>
                <a:prstClr val="white"/>
              </a:solidFill>
              <a:latin typeface="+mj-lt"/>
              <a:ea typeface="+mn-ea"/>
              <a:cs typeface="+mn-cs"/>
            </a:rPr>
            <a:t>Academic journal(s)</a:t>
          </a:r>
        </a:p>
      </dgm:t>
    </dgm:pt>
    <dgm:pt modelId="{7AF5EA54-29F2-437B-AE25-A95CAFA5F954}" type="parTrans" cxnId="{0DFA477F-0B4E-4CD0-A247-F37CAB27013F}">
      <dgm:prSet/>
      <dgm:spPr/>
      <dgm:t>
        <a:bodyPr/>
        <a:lstStyle/>
        <a:p>
          <a:endParaRPr lang="en-GB" sz="1200" b="0">
            <a:latin typeface="+mj-lt"/>
          </a:endParaRPr>
        </a:p>
      </dgm:t>
    </dgm:pt>
    <dgm:pt modelId="{334F4006-B4B6-4E50-A764-3707A66BEFB2}" type="sibTrans" cxnId="{0DFA477F-0B4E-4CD0-A247-F37CAB27013F}">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endParaRPr lang="en-GB" sz="1200" b="0" kern="1200">
            <a:solidFill>
              <a:prstClr val="white"/>
            </a:solidFill>
            <a:latin typeface="+mj-lt"/>
            <a:ea typeface="+mn-ea"/>
            <a:cs typeface="+mn-cs"/>
          </a:endParaRPr>
        </a:p>
      </dgm:t>
    </dgm:pt>
    <dgm:pt modelId="{318662B5-B9C7-45A2-853A-48F7D8362527}">
      <dgm:prSet phldrT="[Tex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r>
            <a:rPr lang="en-GB" sz="1200" b="0" kern="1200" dirty="0">
              <a:solidFill>
                <a:prstClr val="white"/>
              </a:solidFill>
              <a:latin typeface="+mj-lt"/>
              <a:ea typeface="+mn-ea"/>
              <a:cs typeface="+mn-cs"/>
            </a:rPr>
            <a:t>Book (perhaps field dependent)</a:t>
          </a:r>
        </a:p>
      </dgm:t>
    </dgm:pt>
    <dgm:pt modelId="{41AE048A-66A9-4F8B-A80D-DB9B7B9A4F8F}" type="parTrans" cxnId="{CECCB65E-5BDA-478D-9839-56D6C1123607}">
      <dgm:prSet/>
      <dgm:spPr/>
      <dgm:t>
        <a:bodyPr/>
        <a:lstStyle/>
        <a:p>
          <a:endParaRPr lang="en-GB" sz="1200" b="0">
            <a:latin typeface="+mj-lt"/>
          </a:endParaRPr>
        </a:p>
      </dgm:t>
    </dgm:pt>
    <dgm:pt modelId="{5E6292AA-B4EC-437E-AA06-932162C43CC9}" type="sibTrans" cxnId="{CECCB65E-5BDA-478D-9839-56D6C1123607}">
      <dgm:prSet/>
      <dgm:spPr/>
      <dgm:t>
        <a:bodyPr/>
        <a:lstStyle/>
        <a:p>
          <a:endParaRPr lang="en-GB" sz="1200" b="0">
            <a:latin typeface="+mj-lt"/>
          </a:endParaRPr>
        </a:p>
      </dgm:t>
    </dgm:pt>
    <dgm:pt modelId="{9505CDD0-A4E5-4613-AB56-8D71B4D97075}" type="pres">
      <dgm:prSet presAssocID="{9D7A2A20-70D9-4700-992B-EE94B9FE5634}" presName="Name0" presStyleCnt="0">
        <dgm:presLayoutVars>
          <dgm:dir/>
          <dgm:resizeHandles val="exact"/>
        </dgm:presLayoutVars>
      </dgm:prSet>
      <dgm:spPr/>
    </dgm:pt>
    <dgm:pt modelId="{EA08C69C-9880-45A1-8CE8-FB59882CBA39}" type="pres">
      <dgm:prSet presAssocID="{1B103871-716F-4870-95D8-5DFD200F2F3C}" presName="node" presStyleLbl="node1" presStyleIdx="0" presStyleCnt="4">
        <dgm:presLayoutVars>
          <dgm:bulletEnabled val="1"/>
        </dgm:presLayoutVars>
      </dgm:prSet>
      <dgm:spPr>
        <a:xfrm>
          <a:off x="4314" y="966671"/>
          <a:ext cx="1886420" cy="1131852"/>
        </a:xfrm>
        <a:prstGeom prst="roundRect">
          <a:avLst>
            <a:gd name="adj" fmla="val 10000"/>
          </a:avLst>
        </a:prstGeom>
      </dgm:spPr>
    </dgm:pt>
    <dgm:pt modelId="{C45AFAB9-DEE6-4F30-809A-525D11221C23}" type="pres">
      <dgm:prSet presAssocID="{E8942F0D-5E39-4B29-81AB-5656EFF0B2D1}" presName="sibTrans" presStyleLbl="sibTrans2D1" presStyleIdx="0" presStyleCnt="3"/>
      <dgm:spPr>
        <a:xfrm>
          <a:off x="2082140" y="1298909"/>
          <a:ext cx="399530" cy="467375"/>
        </a:xfrm>
        <a:prstGeom prst="rightArrow">
          <a:avLst>
            <a:gd name="adj1" fmla="val 60000"/>
            <a:gd name="adj2" fmla="val 50000"/>
          </a:avLst>
        </a:prstGeom>
      </dgm:spPr>
    </dgm:pt>
    <dgm:pt modelId="{A11D3899-FB7E-41F3-8EAB-781DA8042BD6}" type="pres">
      <dgm:prSet presAssocID="{E8942F0D-5E39-4B29-81AB-5656EFF0B2D1}" presName="connectorText" presStyleLbl="sibTrans2D1" presStyleIdx="0" presStyleCnt="3"/>
      <dgm:spPr/>
    </dgm:pt>
    <dgm:pt modelId="{94A3698B-64C1-4025-ADEC-4712A933B5E0}" type="pres">
      <dgm:prSet presAssocID="{04FF6DF9-95FA-4424-A053-D352503964B9}" presName="node" presStyleLbl="node1" presStyleIdx="1" presStyleCnt="4">
        <dgm:presLayoutVars>
          <dgm:bulletEnabled val="1"/>
        </dgm:presLayoutVars>
      </dgm:prSet>
      <dgm:spPr>
        <a:xfrm>
          <a:off x="2647514" y="967223"/>
          <a:ext cx="1884578" cy="1130747"/>
        </a:xfrm>
        <a:prstGeom prst="roundRect">
          <a:avLst>
            <a:gd name="adj" fmla="val 10000"/>
          </a:avLst>
        </a:prstGeom>
      </dgm:spPr>
    </dgm:pt>
    <dgm:pt modelId="{9D0787E2-C504-4153-9A48-9EF4D282E7CE}" type="pres">
      <dgm:prSet presAssocID="{9E71D05C-E358-40F4-8022-E27919579BF4}" presName="sibTrans" presStyleLbl="sibTrans2D1" presStyleIdx="1" presStyleCnt="3"/>
      <dgm:spPr>
        <a:xfrm>
          <a:off x="4720550" y="1298909"/>
          <a:ext cx="399530" cy="467375"/>
        </a:xfrm>
        <a:prstGeom prst="rightArrow">
          <a:avLst>
            <a:gd name="adj1" fmla="val 60000"/>
            <a:gd name="adj2" fmla="val 50000"/>
          </a:avLst>
        </a:prstGeom>
      </dgm:spPr>
    </dgm:pt>
    <dgm:pt modelId="{98DF294A-BE3F-4C42-BD84-768252F7F3AF}" type="pres">
      <dgm:prSet presAssocID="{9E71D05C-E358-40F4-8022-E27919579BF4}" presName="connectorText" presStyleLbl="sibTrans2D1" presStyleIdx="1" presStyleCnt="3"/>
      <dgm:spPr/>
    </dgm:pt>
    <dgm:pt modelId="{7112BE1D-A63A-4FDC-9757-A142274E8D1B}" type="pres">
      <dgm:prSet presAssocID="{2D625B74-272B-4002-BB39-3698FEFBDD02}" presName="node" presStyleLbl="node1" presStyleIdx="2" presStyleCnt="4">
        <dgm:presLayoutVars>
          <dgm:bulletEnabled val="1"/>
        </dgm:presLayoutVars>
      </dgm:prSet>
      <dgm:spPr>
        <a:xfrm>
          <a:off x="5285924" y="967223"/>
          <a:ext cx="1884578" cy="1130747"/>
        </a:xfrm>
        <a:prstGeom prst="roundRect">
          <a:avLst>
            <a:gd name="adj" fmla="val 10000"/>
          </a:avLst>
        </a:prstGeom>
      </dgm:spPr>
    </dgm:pt>
    <dgm:pt modelId="{D98CB460-E060-46F5-8481-749B54364684}" type="pres">
      <dgm:prSet presAssocID="{334F4006-B4B6-4E50-A764-3707A66BEFB2}" presName="sibTrans" presStyleLbl="sibTrans2D1" presStyleIdx="2" presStyleCnt="3"/>
      <dgm:spPr>
        <a:xfrm>
          <a:off x="7358960" y="1298909"/>
          <a:ext cx="399530" cy="467375"/>
        </a:xfrm>
        <a:prstGeom prst="rightArrow">
          <a:avLst>
            <a:gd name="adj1" fmla="val 60000"/>
            <a:gd name="adj2" fmla="val 50000"/>
          </a:avLst>
        </a:prstGeom>
      </dgm:spPr>
    </dgm:pt>
    <dgm:pt modelId="{298391A4-05FF-47B9-AFA3-A4FC9AC91515}" type="pres">
      <dgm:prSet presAssocID="{334F4006-B4B6-4E50-A764-3707A66BEFB2}" presName="connectorText" presStyleLbl="sibTrans2D1" presStyleIdx="2" presStyleCnt="3"/>
      <dgm:spPr/>
    </dgm:pt>
    <dgm:pt modelId="{B7F02F38-F9A1-43E2-B115-750A6CBC5462}" type="pres">
      <dgm:prSet presAssocID="{318662B5-B9C7-45A2-853A-48F7D8362527}" presName="node" presStyleLbl="node1" presStyleIdx="3" presStyleCnt="4">
        <dgm:presLayoutVars>
          <dgm:bulletEnabled val="1"/>
        </dgm:presLayoutVars>
      </dgm:prSet>
      <dgm:spPr>
        <a:xfrm>
          <a:off x="7924334" y="967223"/>
          <a:ext cx="1884578" cy="1130747"/>
        </a:xfrm>
        <a:prstGeom prst="roundRect">
          <a:avLst>
            <a:gd name="adj" fmla="val 10000"/>
          </a:avLst>
        </a:prstGeom>
      </dgm:spPr>
    </dgm:pt>
  </dgm:ptLst>
  <dgm:cxnLst>
    <dgm:cxn modelId="{8EAC9E05-41B1-4A48-8A71-51E4EC63FC8B}" type="presOf" srcId="{9E71D05C-E358-40F4-8022-E27919579BF4}" destId="{98DF294A-BE3F-4C42-BD84-768252F7F3AF}" srcOrd="1" destOrd="0" presId="urn:microsoft.com/office/officeart/2005/8/layout/process1"/>
    <dgm:cxn modelId="{E6A0820B-90C4-4E0A-B334-082E08FA0866}" srcId="{9D7A2A20-70D9-4700-992B-EE94B9FE5634}" destId="{1B103871-716F-4870-95D8-5DFD200F2F3C}" srcOrd="0" destOrd="0" parTransId="{A88FCE12-F1EA-4E6F-B91E-A7B70CA2EE48}" sibTransId="{E8942F0D-5E39-4B29-81AB-5656EFF0B2D1}"/>
    <dgm:cxn modelId="{CECCB65E-5BDA-478D-9839-56D6C1123607}" srcId="{9D7A2A20-70D9-4700-992B-EE94B9FE5634}" destId="{318662B5-B9C7-45A2-853A-48F7D8362527}" srcOrd="3" destOrd="0" parTransId="{41AE048A-66A9-4F8B-A80D-DB9B7B9A4F8F}" sibTransId="{5E6292AA-B4EC-437E-AA06-932162C43CC9}"/>
    <dgm:cxn modelId="{4EB3F165-21CD-4F91-8CB9-11CA4A785647}" type="presOf" srcId="{E8942F0D-5E39-4B29-81AB-5656EFF0B2D1}" destId="{C45AFAB9-DEE6-4F30-809A-525D11221C23}" srcOrd="0" destOrd="0" presId="urn:microsoft.com/office/officeart/2005/8/layout/process1"/>
    <dgm:cxn modelId="{79222E4E-1B70-49A4-A8ED-2A27296B4FE4}" type="presOf" srcId="{9D7A2A20-70D9-4700-992B-EE94B9FE5634}" destId="{9505CDD0-A4E5-4613-AB56-8D71B4D97075}" srcOrd="0" destOrd="0" presId="urn:microsoft.com/office/officeart/2005/8/layout/process1"/>
    <dgm:cxn modelId="{27EB1778-B730-4F65-A0F9-256AD2F48F40}" type="presOf" srcId="{1B103871-716F-4870-95D8-5DFD200F2F3C}" destId="{EA08C69C-9880-45A1-8CE8-FB59882CBA39}" srcOrd="0" destOrd="0" presId="urn:microsoft.com/office/officeart/2005/8/layout/process1"/>
    <dgm:cxn modelId="{0DFA477F-0B4E-4CD0-A247-F37CAB27013F}" srcId="{9D7A2A20-70D9-4700-992B-EE94B9FE5634}" destId="{2D625B74-272B-4002-BB39-3698FEFBDD02}" srcOrd="2" destOrd="0" parTransId="{7AF5EA54-29F2-437B-AE25-A95CAFA5F954}" sibTransId="{334F4006-B4B6-4E50-A764-3707A66BEFB2}"/>
    <dgm:cxn modelId="{A3DC35AB-D9D0-4260-9A47-A83A1372B920}" type="presOf" srcId="{9E71D05C-E358-40F4-8022-E27919579BF4}" destId="{9D0787E2-C504-4153-9A48-9EF4D282E7CE}" srcOrd="0" destOrd="0" presId="urn:microsoft.com/office/officeart/2005/8/layout/process1"/>
    <dgm:cxn modelId="{A07EF9AE-2A93-4186-B31A-25310933DDD4}" type="presOf" srcId="{318662B5-B9C7-45A2-853A-48F7D8362527}" destId="{B7F02F38-F9A1-43E2-B115-750A6CBC5462}" srcOrd="0" destOrd="0" presId="urn:microsoft.com/office/officeart/2005/8/layout/process1"/>
    <dgm:cxn modelId="{44492CB2-1B50-4351-A700-ED942E477FAF}" srcId="{9D7A2A20-70D9-4700-992B-EE94B9FE5634}" destId="{04FF6DF9-95FA-4424-A053-D352503964B9}" srcOrd="1" destOrd="0" parTransId="{27DF5475-EA63-4956-AD9B-B39C9E7E4649}" sibTransId="{9E71D05C-E358-40F4-8022-E27919579BF4}"/>
    <dgm:cxn modelId="{2C63DFB7-FDC4-4BC3-86BC-EF2B34FC98FA}" type="presOf" srcId="{04FF6DF9-95FA-4424-A053-D352503964B9}" destId="{94A3698B-64C1-4025-ADEC-4712A933B5E0}" srcOrd="0" destOrd="0" presId="urn:microsoft.com/office/officeart/2005/8/layout/process1"/>
    <dgm:cxn modelId="{BC1A16BD-E77D-4B61-901F-E84A37FC0673}" type="presOf" srcId="{E8942F0D-5E39-4B29-81AB-5656EFF0B2D1}" destId="{A11D3899-FB7E-41F3-8EAB-781DA8042BD6}" srcOrd="1" destOrd="0" presId="urn:microsoft.com/office/officeart/2005/8/layout/process1"/>
    <dgm:cxn modelId="{8384F0D8-A065-4356-92B3-40D354EEE5F9}" type="presOf" srcId="{2D625B74-272B-4002-BB39-3698FEFBDD02}" destId="{7112BE1D-A63A-4FDC-9757-A142274E8D1B}" srcOrd="0" destOrd="0" presId="urn:microsoft.com/office/officeart/2005/8/layout/process1"/>
    <dgm:cxn modelId="{DAE40BEE-652C-44FC-AC98-12015233FDAB}" type="presOf" srcId="{334F4006-B4B6-4E50-A764-3707A66BEFB2}" destId="{298391A4-05FF-47B9-AFA3-A4FC9AC91515}" srcOrd="1" destOrd="0" presId="urn:microsoft.com/office/officeart/2005/8/layout/process1"/>
    <dgm:cxn modelId="{3D9068F3-275F-4867-A1C6-525433B4ACA3}" type="presOf" srcId="{334F4006-B4B6-4E50-A764-3707A66BEFB2}" destId="{D98CB460-E060-46F5-8481-749B54364684}" srcOrd="0" destOrd="0" presId="urn:microsoft.com/office/officeart/2005/8/layout/process1"/>
    <dgm:cxn modelId="{4762C88A-2875-4CD3-9887-8F3DBCCAFE31}" type="presParOf" srcId="{9505CDD0-A4E5-4613-AB56-8D71B4D97075}" destId="{EA08C69C-9880-45A1-8CE8-FB59882CBA39}" srcOrd="0" destOrd="0" presId="urn:microsoft.com/office/officeart/2005/8/layout/process1"/>
    <dgm:cxn modelId="{1C35A7E7-46A4-4BC3-BA96-267FF2421847}" type="presParOf" srcId="{9505CDD0-A4E5-4613-AB56-8D71B4D97075}" destId="{C45AFAB9-DEE6-4F30-809A-525D11221C23}" srcOrd="1" destOrd="0" presId="urn:microsoft.com/office/officeart/2005/8/layout/process1"/>
    <dgm:cxn modelId="{A7DB5E8F-8522-42CB-A849-C0EE96547419}" type="presParOf" srcId="{C45AFAB9-DEE6-4F30-809A-525D11221C23}" destId="{A11D3899-FB7E-41F3-8EAB-781DA8042BD6}" srcOrd="0" destOrd="0" presId="urn:microsoft.com/office/officeart/2005/8/layout/process1"/>
    <dgm:cxn modelId="{455BCA56-60E0-440A-B2AA-B0B58A887227}" type="presParOf" srcId="{9505CDD0-A4E5-4613-AB56-8D71B4D97075}" destId="{94A3698B-64C1-4025-ADEC-4712A933B5E0}" srcOrd="2" destOrd="0" presId="urn:microsoft.com/office/officeart/2005/8/layout/process1"/>
    <dgm:cxn modelId="{A0551B1F-8DBB-41FB-87A4-571D0458BF22}" type="presParOf" srcId="{9505CDD0-A4E5-4613-AB56-8D71B4D97075}" destId="{9D0787E2-C504-4153-9A48-9EF4D282E7CE}" srcOrd="3" destOrd="0" presId="urn:microsoft.com/office/officeart/2005/8/layout/process1"/>
    <dgm:cxn modelId="{A41C306E-2464-4AAD-9360-069E4BB1F0C7}" type="presParOf" srcId="{9D0787E2-C504-4153-9A48-9EF4D282E7CE}" destId="{98DF294A-BE3F-4C42-BD84-768252F7F3AF}" srcOrd="0" destOrd="0" presId="urn:microsoft.com/office/officeart/2005/8/layout/process1"/>
    <dgm:cxn modelId="{A6665C10-EB18-4205-B3BE-8D19B4B82078}" type="presParOf" srcId="{9505CDD0-A4E5-4613-AB56-8D71B4D97075}" destId="{7112BE1D-A63A-4FDC-9757-A142274E8D1B}" srcOrd="4" destOrd="0" presId="urn:microsoft.com/office/officeart/2005/8/layout/process1"/>
    <dgm:cxn modelId="{76157F68-BBD2-4B99-9DEA-F81ADBD60920}" type="presParOf" srcId="{9505CDD0-A4E5-4613-AB56-8D71B4D97075}" destId="{D98CB460-E060-46F5-8481-749B54364684}" srcOrd="5" destOrd="0" presId="urn:microsoft.com/office/officeart/2005/8/layout/process1"/>
    <dgm:cxn modelId="{AC0D0800-D7EC-4905-AAE3-A943ABD0E833}" type="presParOf" srcId="{D98CB460-E060-46F5-8481-749B54364684}" destId="{298391A4-05FF-47B9-AFA3-A4FC9AC91515}" srcOrd="0" destOrd="0" presId="urn:microsoft.com/office/officeart/2005/8/layout/process1"/>
    <dgm:cxn modelId="{2E3A17C7-A6EE-4FF3-9D34-F9F4A6A11AE3}" type="presParOf" srcId="{9505CDD0-A4E5-4613-AB56-8D71B4D97075}" destId="{B7F02F38-F9A1-43E2-B115-750A6CBC546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48D91-3132-4170-85A5-506C192FC9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2F488FA-674C-471B-8579-4EF93C44E7AB}">
      <dgm:prSet phldrT="[Text]"/>
      <dgm:spPr/>
      <dgm:t>
        <a:bodyPr/>
        <a:lstStyle/>
        <a:p>
          <a:r>
            <a:rPr lang="en-GB" dirty="0"/>
            <a:t>Considerations for publishing in academic journals</a:t>
          </a:r>
        </a:p>
      </dgm:t>
    </dgm:pt>
    <dgm:pt modelId="{08F87C4B-CE6D-484D-AECE-294860445693}" type="parTrans" cxnId="{C249C8C3-7165-412F-9830-D2F2C40A4D83}">
      <dgm:prSet/>
      <dgm:spPr/>
      <dgm:t>
        <a:bodyPr/>
        <a:lstStyle/>
        <a:p>
          <a:endParaRPr lang="en-GB"/>
        </a:p>
      </dgm:t>
    </dgm:pt>
    <dgm:pt modelId="{D4F756AB-73D2-4C76-8777-D27AC829905D}" type="sibTrans" cxnId="{C249C8C3-7165-412F-9830-D2F2C40A4D83}">
      <dgm:prSet/>
      <dgm:spPr/>
      <dgm:t>
        <a:bodyPr/>
        <a:lstStyle/>
        <a:p>
          <a:endParaRPr lang="en-GB"/>
        </a:p>
      </dgm:t>
    </dgm:pt>
    <dgm:pt modelId="{8071E411-135E-4A53-B809-143DEF83B4FA}">
      <dgm:prSet phldrT="[Text]"/>
      <dgm:spPr/>
      <dgm:t>
        <a:bodyPr/>
        <a:lstStyle/>
        <a:p>
          <a:r>
            <a:rPr lang="en-GB" dirty="0"/>
            <a:t>Readership</a:t>
          </a:r>
        </a:p>
      </dgm:t>
    </dgm:pt>
    <dgm:pt modelId="{B2BF692F-7109-4CA5-82B0-B7FF0A5362D8}" type="parTrans" cxnId="{95E9DCBD-5C19-4233-B430-147F95A9C5E9}">
      <dgm:prSet/>
      <dgm:spPr/>
      <dgm:t>
        <a:bodyPr/>
        <a:lstStyle/>
        <a:p>
          <a:endParaRPr lang="en-GB"/>
        </a:p>
      </dgm:t>
    </dgm:pt>
    <dgm:pt modelId="{8984A009-D960-40D2-9ACB-2FC0BC06CB2E}" type="sibTrans" cxnId="{95E9DCBD-5C19-4233-B430-147F95A9C5E9}">
      <dgm:prSet/>
      <dgm:spPr/>
      <dgm:t>
        <a:bodyPr/>
        <a:lstStyle/>
        <a:p>
          <a:endParaRPr lang="en-GB"/>
        </a:p>
      </dgm:t>
    </dgm:pt>
    <dgm:pt modelId="{571E0E54-41B6-4641-B1A5-AA59D6735324}">
      <dgm:prSet phldrT="[Text]"/>
      <dgm:spPr/>
      <dgm:t>
        <a:bodyPr/>
        <a:lstStyle/>
        <a:p>
          <a:r>
            <a:rPr lang="en-GB" dirty="0"/>
            <a:t>Word limits</a:t>
          </a:r>
        </a:p>
      </dgm:t>
    </dgm:pt>
    <dgm:pt modelId="{841CDB2B-7A0D-429E-ADD6-EDF468163007}" type="parTrans" cxnId="{EF8D4A20-10CF-48FE-A9FF-A2476AD0B7A9}">
      <dgm:prSet/>
      <dgm:spPr/>
      <dgm:t>
        <a:bodyPr/>
        <a:lstStyle/>
        <a:p>
          <a:endParaRPr lang="en-GB"/>
        </a:p>
      </dgm:t>
    </dgm:pt>
    <dgm:pt modelId="{7A3932CE-3FB7-405F-9F89-B33D1C9C6700}" type="sibTrans" cxnId="{EF8D4A20-10CF-48FE-A9FF-A2476AD0B7A9}">
      <dgm:prSet/>
      <dgm:spPr/>
      <dgm:t>
        <a:bodyPr/>
        <a:lstStyle/>
        <a:p>
          <a:endParaRPr lang="en-GB"/>
        </a:p>
      </dgm:t>
    </dgm:pt>
    <dgm:pt modelId="{3494545C-63F8-4E92-B2F0-DB314E985B05}">
      <dgm:prSet phldrT="[Text]"/>
      <dgm:spPr/>
      <dgm:t>
        <a:bodyPr/>
        <a:lstStyle/>
        <a:p>
          <a:r>
            <a:rPr lang="en-GB" dirty="0"/>
            <a:t>Impact</a:t>
          </a:r>
        </a:p>
      </dgm:t>
    </dgm:pt>
    <dgm:pt modelId="{E5939099-E966-4D83-B601-A03DF49FFE1C}" type="parTrans" cxnId="{CD1674B3-7E49-4C5A-B4A3-1D57BA4DCD1D}">
      <dgm:prSet/>
      <dgm:spPr/>
      <dgm:t>
        <a:bodyPr/>
        <a:lstStyle/>
        <a:p>
          <a:endParaRPr lang="en-GB"/>
        </a:p>
      </dgm:t>
    </dgm:pt>
    <dgm:pt modelId="{3A608B85-D89D-478A-B18A-DD3062A0D53A}" type="sibTrans" cxnId="{CD1674B3-7E49-4C5A-B4A3-1D57BA4DCD1D}">
      <dgm:prSet/>
      <dgm:spPr/>
      <dgm:t>
        <a:bodyPr/>
        <a:lstStyle/>
        <a:p>
          <a:endParaRPr lang="en-GB"/>
        </a:p>
      </dgm:t>
    </dgm:pt>
    <dgm:pt modelId="{403622D8-06E0-4369-AD6B-21672C97579D}">
      <dgm:prSet phldrT="[Text]"/>
      <dgm:spPr/>
      <dgm:t>
        <a:bodyPr/>
        <a:lstStyle/>
        <a:p>
          <a:r>
            <a:rPr lang="en-GB" dirty="0"/>
            <a:t>Transparency</a:t>
          </a:r>
        </a:p>
      </dgm:t>
    </dgm:pt>
    <dgm:pt modelId="{0635D321-4B58-4E53-9E3E-0138AB84AFAF}" type="parTrans" cxnId="{67E5FA53-6EC5-47D3-AF44-4FE69676756D}">
      <dgm:prSet/>
      <dgm:spPr/>
      <dgm:t>
        <a:bodyPr/>
        <a:lstStyle/>
        <a:p>
          <a:endParaRPr lang="en-GB"/>
        </a:p>
      </dgm:t>
    </dgm:pt>
    <dgm:pt modelId="{BA089F25-62CC-4A6F-B9C7-4362B71C76EB}" type="sibTrans" cxnId="{67E5FA53-6EC5-47D3-AF44-4FE69676756D}">
      <dgm:prSet/>
      <dgm:spPr/>
      <dgm:t>
        <a:bodyPr/>
        <a:lstStyle/>
        <a:p>
          <a:endParaRPr lang="en-GB"/>
        </a:p>
      </dgm:t>
    </dgm:pt>
    <dgm:pt modelId="{49114C55-07C6-4E48-A640-97D8051E902B}">
      <dgm:prSet phldrT="[Text]"/>
      <dgm:spPr/>
      <dgm:t>
        <a:bodyPr/>
        <a:lstStyle/>
        <a:p>
          <a:r>
            <a:rPr lang="en-GB" dirty="0"/>
            <a:t>Cost/Open access</a:t>
          </a:r>
        </a:p>
      </dgm:t>
    </dgm:pt>
    <dgm:pt modelId="{4B0C9BB7-C4F3-4629-B90B-5F331EA91F8E}" type="parTrans" cxnId="{85358092-050C-4000-82DC-4DB791714637}">
      <dgm:prSet/>
      <dgm:spPr/>
      <dgm:t>
        <a:bodyPr/>
        <a:lstStyle/>
        <a:p>
          <a:endParaRPr lang="en-GB"/>
        </a:p>
      </dgm:t>
    </dgm:pt>
    <dgm:pt modelId="{D22FE40F-8865-4B65-A010-67DF8054DB93}" type="sibTrans" cxnId="{85358092-050C-4000-82DC-4DB791714637}">
      <dgm:prSet/>
      <dgm:spPr/>
      <dgm:t>
        <a:bodyPr/>
        <a:lstStyle/>
        <a:p>
          <a:endParaRPr lang="en-GB"/>
        </a:p>
      </dgm:t>
    </dgm:pt>
    <dgm:pt modelId="{442D1C0E-0DD8-44C7-BA98-7299A7BC13A4}">
      <dgm:prSet phldrT="[Text]"/>
      <dgm:spPr/>
      <dgm:t>
        <a:bodyPr/>
        <a:lstStyle/>
        <a:p>
          <a:r>
            <a:rPr lang="en-GB" dirty="0"/>
            <a:t>Publishing speed</a:t>
          </a:r>
        </a:p>
      </dgm:t>
    </dgm:pt>
    <dgm:pt modelId="{1F7EBB24-D6E5-4A1F-A1E5-732B17A2B8EE}" type="parTrans" cxnId="{B1C895CD-B995-499A-8CE1-AD185485EBA9}">
      <dgm:prSet/>
      <dgm:spPr/>
      <dgm:t>
        <a:bodyPr/>
        <a:lstStyle/>
        <a:p>
          <a:endParaRPr lang="en-GB"/>
        </a:p>
      </dgm:t>
    </dgm:pt>
    <dgm:pt modelId="{CDA6DF71-6463-411B-B5B9-7E22163F5A8C}" type="sibTrans" cxnId="{B1C895CD-B995-499A-8CE1-AD185485EBA9}">
      <dgm:prSet/>
      <dgm:spPr/>
      <dgm:t>
        <a:bodyPr/>
        <a:lstStyle/>
        <a:p>
          <a:endParaRPr lang="en-GB"/>
        </a:p>
      </dgm:t>
    </dgm:pt>
    <dgm:pt modelId="{4460DEEF-B4FC-4B79-80B3-B311C22B1817}">
      <dgm:prSet phldrT="[Text]"/>
      <dgm:spPr/>
      <dgm:t>
        <a:bodyPr/>
        <a:lstStyle/>
        <a:p>
          <a:r>
            <a:rPr lang="en-GB" dirty="0"/>
            <a:t>Peer review quality</a:t>
          </a:r>
        </a:p>
      </dgm:t>
    </dgm:pt>
    <dgm:pt modelId="{5EDD8B37-FAB1-4772-A3D7-5EFC714FBE55}" type="parTrans" cxnId="{7F9762E1-110C-40C3-BCF7-20AF704A60E5}">
      <dgm:prSet/>
      <dgm:spPr/>
      <dgm:t>
        <a:bodyPr/>
        <a:lstStyle/>
        <a:p>
          <a:endParaRPr lang="en-GB"/>
        </a:p>
      </dgm:t>
    </dgm:pt>
    <dgm:pt modelId="{8B359E6F-2A0E-4AB8-9DD4-2516CD79284C}" type="sibTrans" cxnId="{7F9762E1-110C-40C3-BCF7-20AF704A60E5}">
      <dgm:prSet/>
      <dgm:spPr/>
      <dgm:t>
        <a:bodyPr/>
        <a:lstStyle/>
        <a:p>
          <a:endParaRPr lang="en-GB"/>
        </a:p>
      </dgm:t>
    </dgm:pt>
    <dgm:pt modelId="{4FC2D1CF-C7C1-4AD3-8D30-28F5A97AB0A3}">
      <dgm:prSet phldrT="[Text]"/>
      <dgm:spPr/>
      <dgm:t>
        <a:bodyPr/>
        <a:lstStyle/>
        <a:p>
          <a:r>
            <a:rPr lang="en-GB" dirty="0"/>
            <a:t>Journal reputation</a:t>
          </a:r>
        </a:p>
      </dgm:t>
    </dgm:pt>
    <dgm:pt modelId="{26872A42-790C-424C-9BC2-FC1FC6B35E6F}" type="parTrans" cxnId="{8459AC6F-EB14-42E5-8C47-0B62A4592222}">
      <dgm:prSet/>
      <dgm:spPr/>
      <dgm:t>
        <a:bodyPr/>
        <a:lstStyle/>
        <a:p>
          <a:endParaRPr lang="en-GB"/>
        </a:p>
      </dgm:t>
    </dgm:pt>
    <dgm:pt modelId="{05529529-86C8-4660-8B81-8CA1839CF85C}" type="sibTrans" cxnId="{8459AC6F-EB14-42E5-8C47-0B62A4592222}">
      <dgm:prSet/>
      <dgm:spPr/>
      <dgm:t>
        <a:bodyPr/>
        <a:lstStyle/>
        <a:p>
          <a:endParaRPr lang="en-GB"/>
        </a:p>
      </dgm:t>
    </dgm:pt>
    <dgm:pt modelId="{4A38BDC8-4A70-4BA9-86AC-CF11468CD069}">
      <dgm:prSet phldrT="[Text]"/>
      <dgm:spPr/>
      <dgm:t>
        <a:bodyPr/>
        <a:lstStyle/>
        <a:p>
          <a:r>
            <a:rPr lang="en-GB" dirty="0"/>
            <a:t>Journal ethics</a:t>
          </a:r>
        </a:p>
      </dgm:t>
    </dgm:pt>
    <dgm:pt modelId="{2B45DC9C-4922-46E1-B8A9-33062701FD6D}" type="parTrans" cxnId="{7F37BBAA-A50D-47A4-8D45-2B75DFB06B73}">
      <dgm:prSet/>
      <dgm:spPr/>
      <dgm:t>
        <a:bodyPr/>
        <a:lstStyle/>
        <a:p>
          <a:endParaRPr lang="en-GB"/>
        </a:p>
      </dgm:t>
    </dgm:pt>
    <dgm:pt modelId="{D47DA26A-9D2A-44D8-9A5F-91F7BCF5235A}" type="sibTrans" cxnId="{7F37BBAA-A50D-47A4-8D45-2B75DFB06B73}">
      <dgm:prSet/>
      <dgm:spPr/>
      <dgm:t>
        <a:bodyPr/>
        <a:lstStyle/>
        <a:p>
          <a:endParaRPr lang="en-GB"/>
        </a:p>
      </dgm:t>
    </dgm:pt>
    <dgm:pt modelId="{9DA6085C-FDED-4214-9060-7B53D855391D}">
      <dgm:prSet phldrT="[Text]"/>
      <dgm:spPr/>
      <dgm:t>
        <a:bodyPr/>
        <a:lstStyle/>
        <a:p>
          <a:r>
            <a:rPr lang="en-GB" dirty="0"/>
            <a:t>Indexing</a:t>
          </a:r>
        </a:p>
      </dgm:t>
    </dgm:pt>
    <dgm:pt modelId="{2D1F7274-4F47-4D6E-9AC3-9A976EEE190E}" type="parTrans" cxnId="{74D2540D-EA30-4136-93B0-0ABBA2001F30}">
      <dgm:prSet/>
      <dgm:spPr/>
      <dgm:t>
        <a:bodyPr/>
        <a:lstStyle/>
        <a:p>
          <a:endParaRPr lang="en-GB"/>
        </a:p>
      </dgm:t>
    </dgm:pt>
    <dgm:pt modelId="{C3102506-0547-4A05-A7C4-A412C43ECA05}" type="sibTrans" cxnId="{74D2540D-EA30-4136-93B0-0ABBA2001F30}">
      <dgm:prSet/>
      <dgm:spPr/>
      <dgm:t>
        <a:bodyPr/>
        <a:lstStyle/>
        <a:p>
          <a:endParaRPr lang="en-GB"/>
        </a:p>
      </dgm:t>
    </dgm:pt>
    <dgm:pt modelId="{0571EBDA-97D5-4A22-94CF-51B3463F10EA}">
      <dgm:prSet phldrT="[Text]"/>
      <dgm:spPr/>
      <dgm:t>
        <a:bodyPr/>
        <a:lstStyle/>
        <a:p>
          <a:r>
            <a:rPr lang="en-GB" dirty="0"/>
            <a:t>Open science policies</a:t>
          </a:r>
        </a:p>
      </dgm:t>
    </dgm:pt>
    <dgm:pt modelId="{25B46B04-23E2-422C-BB53-4B14FA95BEE0}" type="parTrans" cxnId="{33D7DC88-A92C-40E8-8086-D9E58E588765}">
      <dgm:prSet/>
      <dgm:spPr/>
      <dgm:t>
        <a:bodyPr/>
        <a:lstStyle/>
        <a:p>
          <a:endParaRPr lang="en-GB"/>
        </a:p>
      </dgm:t>
    </dgm:pt>
    <dgm:pt modelId="{F61614D2-BEF8-451D-B311-94B581A05A97}" type="sibTrans" cxnId="{33D7DC88-A92C-40E8-8086-D9E58E588765}">
      <dgm:prSet/>
      <dgm:spPr/>
      <dgm:t>
        <a:bodyPr/>
        <a:lstStyle/>
        <a:p>
          <a:endParaRPr lang="en-GB"/>
        </a:p>
      </dgm:t>
    </dgm:pt>
    <dgm:pt modelId="{3A4293B5-5B37-4618-A984-4875AC3B4BCE}">
      <dgm:prSet phldrT="[Text]"/>
      <dgm:spPr/>
      <dgm:t>
        <a:bodyPr/>
        <a:lstStyle/>
        <a:p>
          <a:r>
            <a:rPr lang="en-GB" dirty="0"/>
            <a:t>Aims and scope</a:t>
          </a:r>
        </a:p>
      </dgm:t>
    </dgm:pt>
    <dgm:pt modelId="{28EF3D20-0C78-4E3A-8FEA-9A416CE0CB13}" type="parTrans" cxnId="{E4D787B3-6951-46EA-B492-0E458DBBB8BF}">
      <dgm:prSet/>
      <dgm:spPr/>
      <dgm:t>
        <a:bodyPr/>
        <a:lstStyle/>
        <a:p>
          <a:endParaRPr lang="en-GB"/>
        </a:p>
      </dgm:t>
    </dgm:pt>
    <dgm:pt modelId="{6BF08223-BA11-432E-986A-547ED2D9C6FA}" type="sibTrans" cxnId="{E4D787B3-6951-46EA-B492-0E458DBBB8BF}">
      <dgm:prSet/>
      <dgm:spPr/>
      <dgm:t>
        <a:bodyPr/>
        <a:lstStyle/>
        <a:p>
          <a:endParaRPr lang="en-GB"/>
        </a:p>
      </dgm:t>
    </dgm:pt>
    <dgm:pt modelId="{7D523376-E5C3-4C17-97DE-1E71C7B304F2}">
      <dgm:prSet phldrT="[Text]"/>
      <dgm:spPr/>
      <dgm:t>
        <a:bodyPr/>
        <a:lstStyle/>
        <a:p>
          <a:r>
            <a:rPr lang="en-GB" dirty="0"/>
            <a:t>Etc.</a:t>
          </a:r>
        </a:p>
      </dgm:t>
    </dgm:pt>
    <dgm:pt modelId="{DDA2A7C2-AB9A-4D9E-95A9-9962FA3B4594}" type="parTrans" cxnId="{AC0232AA-7A10-4093-8379-2D35EC78C543}">
      <dgm:prSet/>
      <dgm:spPr/>
      <dgm:t>
        <a:bodyPr/>
        <a:lstStyle/>
        <a:p>
          <a:endParaRPr lang="en-GB"/>
        </a:p>
      </dgm:t>
    </dgm:pt>
    <dgm:pt modelId="{2BBC36DD-E426-4360-A4EF-0B01DF50B04D}" type="sibTrans" cxnId="{AC0232AA-7A10-4093-8379-2D35EC78C543}">
      <dgm:prSet/>
      <dgm:spPr/>
      <dgm:t>
        <a:bodyPr/>
        <a:lstStyle/>
        <a:p>
          <a:endParaRPr lang="en-GB"/>
        </a:p>
      </dgm:t>
    </dgm:pt>
    <dgm:pt modelId="{BD7BDD86-BCE8-4943-83C2-07A49030FF92}" type="pres">
      <dgm:prSet presAssocID="{24348D91-3132-4170-85A5-506C192FC978}" presName="Name0" presStyleCnt="0">
        <dgm:presLayoutVars>
          <dgm:dir/>
          <dgm:animLvl val="lvl"/>
          <dgm:resizeHandles val="exact"/>
        </dgm:presLayoutVars>
      </dgm:prSet>
      <dgm:spPr/>
    </dgm:pt>
    <dgm:pt modelId="{4FAC75A9-5199-4025-941B-3DC8D48F492B}" type="pres">
      <dgm:prSet presAssocID="{92F488FA-674C-471B-8579-4EF93C44E7AB}" presName="composite" presStyleCnt="0"/>
      <dgm:spPr/>
    </dgm:pt>
    <dgm:pt modelId="{C50E15CC-7CB5-4A8A-AB12-C9E9C46EE7CE}" type="pres">
      <dgm:prSet presAssocID="{92F488FA-674C-471B-8579-4EF93C44E7AB}" presName="parTx" presStyleLbl="alignNode1" presStyleIdx="0" presStyleCnt="1">
        <dgm:presLayoutVars>
          <dgm:chMax val="0"/>
          <dgm:chPref val="0"/>
          <dgm:bulletEnabled val="1"/>
        </dgm:presLayoutVars>
      </dgm:prSet>
      <dgm:spPr/>
    </dgm:pt>
    <dgm:pt modelId="{5BFBAE12-8849-458C-8F9F-2DF5A8A154F3}" type="pres">
      <dgm:prSet presAssocID="{92F488FA-674C-471B-8579-4EF93C44E7AB}" presName="desTx" presStyleLbl="alignAccFollowNode1" presStyleIdx="0" presStyleCnt="1">
        <dgm:presLayoutVars>
          <dgm:bulletEnabled val="1"/>
        </dgm:presLayoutVars>
      </dgm:prSet>
      <dgm:spPr/>
    </dgm:pt>
  </dgm:ptLst>
  <dgm:cxnLst>
    <dgm:cxn modelId="{03B2530A-D361-4835-A9D2-B5830638AB7A}" type="presOf" srcId="{3A4293B5-5B37-4618-A984-4875AC3B4BCE}" destId="{5BFBAE12-8849-458C-8F9F-2DF5A8A154F3}" srcOrd="0" destOrd="11" presId="urn:microsoft.com/office/officeart/2005/8/layout/hList1"/>
    <dgm:cxn modelId="{74D2540D-EA30-4136-93B0-0ABBA2001F30}" srcId="{92F488FA-674C-471B-8579-4EF93C44E7AB}" destId="{9DA6085C-FDED-4214-9060-7B53D855391D}" srcOrd="9" destOrd="0" parTransId="{2D1F7274-4F47-4D6E-9AC3-9A976EEE190E}" sibTransId="{C3102506-0547-4A05-A7C4-A412C43ECA05}"/>
    <dgm:cxn modelId="{CED8EB10-5E7B-4EA6-9DDA-8BBA350F16FA}" type="presOf" srcId="{4460DEEF-B4FC-4B79-80B3-B311C22B1817}" destId="{5BFBAE12-8849-458C-8F9F-2DF5A8A154F3}" srcOrd="0" destOrd="5" presId="urn:microsoft.com/office/officeart/2005/8/layout/hList1"/>
    <dgm:cxn modelId="{EF8D4A20-10CF-48FE-A9FF-A2476AD0B7A9}" srcId="{92F488FA-674C-471B-8579-4EF93C44E7AB}" destId="{571E0E54-41B6-4641-B1A5-AA59D6735324}" srcOrd="6" destOrd="0" parTransId="{841CDB2B-7A0D-429E-ADD6-EDF468163007}" sibTransId="{7A3932CE-3FB7-405F-9F89-B33D1C9C6700}"/>
    <dgm:cxn modelId="{A3CBDA22-000C-443A-AA9B-7775188727E6}" type="presOf" srcId="{442D1C0E-0DD8-44C7-BA98-7299A7BC13A4}" destId="{5BFBAE12-8849-458C-8F9F-2DF5A8A154F3}" srcOrd="0" destOrd="4" presId="urn:microsoft.com/office/officeart/2005/8/layout/hList1"/>
    <dgm:cxn modelId="{62009938-8752-4FFD-A75A-64B1A3053C11}" type="presOf" srcId="{571E0E54-41B6-4641-B1A5-AA59D6735324}" destId="{5BFBAE12-8849-458C-8F9F-2DF5A8A154F3}" srcOrd="0" destOrd="6" presId="urn:microsoft.com/office/officeart/2005/8/layout/hList1"/>
    <dgm:cxn modelId="{AB43445E-644E-4B1B-AF1F-29A3BCA47A74}" type="presOf" srcId="{9DA6085C-FDED-4214-9060-7B53D855391D}" destId="{5BFBAE12-8849-458C-8F9F-2DF5A8A154F3}" srcOrd="0" destOrd="9" presId="urn:microsoft.com/office/officeart/2005/8/layout/hList1"/>
    <dgm:cxn modelId="{0D1B086D-CF82-4826-B496-F4FC0C55B2B5}" type="presOf" srcId="{3494545C-63F8-4E92-B2F0-DB314E985B05}" destId="{5BFBAE12-8849-458C-8F9F-2DF5A8A154F3}" srcOrd="0" destOrd="1" presId="urn:microsoft.com/office/officeart/2005/8/layout/hList1"/>
    <dgm:cxn modelId="{8459AC6F-EB14-42E5-8C47-0B62A4592222}" srcId="{92F488FA-674C-471B-8579-4EF93C44E7AB}" destId="{4FC2D1CF-C7C1-4AD3-8D30-28F5A97AB0A3}" srcOrd="7" destOrd="0" parTransId="{26872A42-790C-424C-9BC2-FC1FC6B35E6F}" sibTransId="{05529529-86C8-4660-8B81-8CA1839CF85C}"/>
    <dgm:cxn modelId="{67E5FA53-6EC5-47D3-AF44-4FE69676756D}" srcId="{92F488FA-674C-471B-8579-4EF93C44E7AB}" destId="{403622D8-06E0-4369-AD6B-21672C97579D}" srcOrd="2" destOrd="0" parTransId="{0635D321-4B58-4E53-9E3E-0138AB84AFAF}" sibTransId="{BA089F25-62CC-4A6F-B9C7-4362B71C76EB}"/>
    <dgm:cxn modelId="{DB6E5556-BE0F-4887-ADED-CC30BBEBC1C5}" type="presOf" srcId="{403622D8-06E0-4369-AD6B-21672C97579D}" destId="{5BFBAE12-8849-458C-8F9F-2DF5A8A154F3}" srcOrd="0" destOrd="2" presId="urn:microsoft.com/office/officeart/2005/8/layout/hList1"/>
    <dgm:cxn modelId="{33D7DC88-A92C-40E8-8086-D9E58E588765}" srcId="{92F488FA-674C-471B-8579-4EF93C44E7AB}" destId="{0571EBDA-97D5-4A22-94CF-51B3463F10EA}" srcOrd="10" destOrd="0" parTransId="{25B46B04-23E2-422C-BB53-4B14FA95BEE0}" sibTransId="{F61614D2-BEF8-451D-B311-94B581A05A97}"/>
    <dgm:cxn modelId="{85358092-050C-4000-82DC-4DB791714637}" srcId="{92F488FA-674C-471B-8579-4EF93C44E7AB}" destId="{49114C55-07C6-4E48-A640-97D8051E902B}" srcOrd="3" destOrd="0" parTransId="{4B0C9BB7-C4F3-4629-B90B-5F331EA91F8E}" sibTransId="{D22FE40F-8865-4B65-A010-67DF8054DB93}"/>
    <dgm:cxn modelId="{6B9047A0-9268-4B03-9EF6-EFDF0D99219C}" type="presOf" srcId="{7D523376-E5C3-4C17-97DE-1E71C7B304F2}" destId="{5BFBAE12-8849-458C-8F9F-2DF5A8A154F3}" srcOrd="0" destOrd="12" presId="urn:microsoft.com/office/officeart/2005/8/layout/hList1"/>
    <dgm:cxn modelId="{AC0232AA-7A10-4093-8379-2D35EC78C543}" srcId="{92F488FA-674C-471B-8579-4EF93C44E7AB}" destId="{7D523376-E5C3-4C17-97DE-1E71C7B304F2}" srcOrd="12" destOrd="0" parTransId="{DDA2A7C2-AB9A-4D9E-95A9-9962FA3B4594}" sibTransId="{2BBC36DD-E426-4360-A4EF-0B01DF50B04D}"/>
    <dgm:cxn modelId="{7F37BBAA-A50D-47A4-8D45-2B75DFB06B73}" srcId="{92F488FA-674C-471B-8579-4EF93C44E7AB}" destId="{4A38BDC8-4A70-4BA9-86AC-CF11468CD069}" srcOrd="8" destOrd="0" parTransId="{2B45DC9C-4922-46E1-B8A9-33062701FD6D}" sibTransId="{D47DA26A-9D2A-44D8-9A5F-91F7BCF5235A}"/>
    <dgm:cxn modelId="{CD1674B3-7E49-4C5A-B4A3-1D57BA4DCD1D}" srcId="{92F488FA-674C-471B-8579-4EF93C44E7AB}" destId="{3494545C-63F8-4E92-B2F0-DB314E985B05}" srcOrd="1" destOrd="0" parTransId="{E5939099-E966-4D83-B601-A03DF49FFE1C}" sibTransId="{3A608B85-D89D-478A-B18A-DD3062A0D53A}"/>
    <dgm:cxn modelId="{E4D787B3-6951-46EA-B492-0E458DBBB8BF}" srcId="{92F488FA-674C-471B-8579-4EF93C44E7AB}" destId="{3A4293B5-5B37-4618-A984-4875AC3B4BCE}" srcOrd="11" destOrd="0" parTransId="{28EF3D20-0C78-4E3A-8FEA-9A416CE0CB13}" sibTransId="{6BF08223-BA11-432E-986A-547ED2D9C6FA}"/>
    <dgm:cxn modelId="{5E5E1DB5-4A8F-4F1D-9187-AED96A4CB8C6}" type="presOf" srcId="{24348D91-3132-4170-85A5-506C192FC978}" destId="{BD7BDD86-BCE8-4943-83C2-07A49030FF92}" srcOrd="0" destOrd="0" presId="urn:microsoft.com/office/officeart/2005/8/layout/hList1"/>
    <dgm:cxn modelId="{95C2E1B6-04DE-4CCA-B31D-03C8A21C69E0}" type="presOf" srcId="{4FC2D1CF-C7C1-4AD3-8D30-28F5A97AB0A3}" destId="{5BFBAE12-8849-458C-8F9F-2DF5A8A154F3}" srcOrd="0" destOrd="7" presId="urn:microsoft.com/office/officeart/2005/8/layout/hList1"/>
    <dgm:cxn modelId="{95E9DCBD-5C19-4233-B430-147F95A9C5E9}" srcId="{92F488FA-674C-471B-8579-4EF93C44E7AB}" destId="{8071E411-135E-4A53-B809-143DEF83B4FA}" srcOrd="0" destOrd="0" parTransId="{B2BF692F-7109-4CA5-82B0-B7FF0A5362D8}" sibTransId="{8984A009-D960-40D2-9ACB-2FC0BC06CB2E}"/>
    <dgm:cxn modelId="{C249C8C3-7165-412F-9830-D2F2C40A4D83}" srcId="{24348D91-3132-4170-85A5-506C192FC978}" destId="{92F488FA-674C-471B-8579-4EF93C44E7AB}" srcOrd="0" destOrd="0" parTransId="{08F87C4B-CE6D-484D-AECE-294860445693}" sibTransId="{D4F756AB-73D2-4C76-8777-D27AC829905D}"/>
    <dgm:cxn modelId="{400688C4-2BAA-4268-B7B3-1B17297AA4BB}" type="presOf" srcId="{4A38BDC8-4A70-4BA9-86AC-CF11468CD069}" destId="{5BFBAE12-8849-458C-8F9F-2DF5A8A154F3}" srcOrd="0" destOrd="8" presId="urn:microsoft.com/office/officeart/2005/8/layout/hList1"/>
    <dgm:cxn modelId="{3926B4CC-3A2A-42E5-B266-20192D99EB43}" type="presOf" srcId="{0571EBDA-97D5-4A22-94CF-51B3463F10EA}" destId="{5BFBAE12-8849-458C-8F9F-2DF5A8A154F3}" srcOrd="0" destOrd="10" presId="urn:microsoft.com/office/officeart/2005/8/layout/hList1"/>
    <dgm:cxn modelId="{B1C895CD-B995-499A-8CE1-AD185485EBA9}" srcId="{92F488FA-674C-471B-8579-4EF93C44E7AB}" destId="{442D1C0E-0DD8-44C7-BA98-7299A7BC13A4}" srcOrd="4" destOrd="0" parTransId="{1F7EBB24-D6E5-4A1F-A1E5-732B17A2B8EE}" sibTransId="{CDA6DF71-6463-411B-B5B9-7E22163F5A8C}"/>
    <dgm:cxn modelId="{830F28D4-BA20-4380-9726-ECC0672CAD25}" type="presOf" srcId="{49114C55-07C6-4E48-A640-97D8051E902B}" destId="{5BFBAE12-8849-458C-8F9F-2DF5A8A154F3}" srcOrd="0" destOrd="3" presId="urn:microsoft.com/office/officeart/2005/8/layout/hList1"/>
    <dgm:cxn modelId="{7F9762E1-110C-40C3-BCF7-20AF704A60E5}" srcId="{92F488FA-674C-471B-8579-4EF93C44E7AB}" destId="{4460DEEF-B4FC-4B79-80B3-B311C22B1817}" srcOrd="5" destOrd="0" parTransId="{5EDD8B37-FAB1-4772-A3D7-5EFC714FBE55}" sibTransId="{8B359E6F-2A0E-4AB8-9DD4-2516CD79284C}"/>
    <dgm:cxn modelId="{FCFA44E3-3A27-4232-980F-8B064CDDFA56}" type="presOf" srcId="{92F488FA-674C-471B-8579-4EF93C44E7AB}" destId="{C50E15CC-7CB5-4A8A-AB12-C9E9C46EE7CE}" srcOrd="0" destOrd="0" presId="urn:microsoft.com/office/officeart/2005/8/layout/hList1"/>
    <dgm:cxn modelId="{756B19EF-5B7F-44A2-A2DF-CD07275B2122}" type="presOf" srcId="{8071E411-135E-4A53-B809-143DEF83B4FA}" destId="{5BFBAE12-8849-458C-8F9F-2DF5A8A154F3}" srcOrd="0" destOrd="0" presId="urn:microsoft.com/office/officeart/2005/8/layout/hList1"/>
    <dgm:cxn modelId="{BF559156-76ED-4D75-9802-4878F631D238}" type="presParOf" srcId="{BD7BDD86-BCE8-4943-83C2-07A49030FF92}" destId="{4FAC75A9-5199-4025-941B-3DC8D48F492B}" srcOrd="0" destOrd="0" presId="urn:microsoft.com/office/officeart/2005/8/layout/hList1"/>
    <dgm:cxn modelId="{036196E3-C1D2-47B2-AC03-459A7089F968}" type="presParOf" srcId="{4FAC75A9-5199-4025-941B-3DC8D48F492B}" destId="{C50E15CC-7CB5-4A8A-AB12-C9E9C46EE7CE}" srcOrd="0" destOrd="0" presId="urn:microsoft.com/office/officeart/2005/8/layout/hList1"/>
    <dgm:cxn modelId="{00812B09-78B4-43D8-882C-B0A744BC3206}" type="presParOf" srcId="{4FAC75A9-5199-4025-941B-3DC8D48F492B}" destId="{5BFBAE12-8849-458C-8F9F-2DF5A8A154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84326-697B-41E2-AF00-DB99E369D722}">
      <dsp:nvSpPr>
        <dsp:cNvPr id="0" name=""/>
        <dsp:cNvSpPr/>
      </dsp:nvSpPr>
      <dsp:spPr>
        <a:xfrm>
          <a:off x="2539" y="786633"/>
          <a:ext cx="2476500" cy="990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Person 1: h-index = 3</a:t>
          </a:r>
          <a:endParaRPr lang="en-GB" sz="1600" kern="1200" dirty="0"/>
        </a:p>
      </dsp:txBody>
      <dsp:txXfrm>
        <a:off x="2539" y="786633"/>
        <a:ext cx="2476500" cy="990600"/>
      </dsp:txXfrm>
    </dsp:sp>
    <dsp:sp modelId="{9F21C796-9782-461B-8802-BE755BD25A37}">
      <dsp:nvSpPr>
        <dsp:cNvPr id="0" name=""/>
        <dsp:cNvSpPr/>
      </dsp:nvSpPr>
      <dsp:spPr>
        <a:xfrm>
          <a:off x="2539" y="1777233"/>
          <a:ext cx="2476500"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Article 1 – Citations = 11</a:t>
          </a:r>
        </a:p>
        <a:p>
          <a:pPr marL="171450" lvl="1" indent="-171450" algn="l" defTabSz="711200">
            <a:lnSpc>
              <a:spcPct val="90000"/>
            </a:lnSpc>
            <a:spcBef>
              <a:spcPct val="0"/>
            </a:spcBef>
            <a:spcAft>
              <a:spcPct val="15000"/>
            </a:spcAft>
            <a:buChar char="•"/>
          </a:pPr>
          <a:r>
            <a:rPr lang="en-GB" sz="1600" kern="1200" dirty="0"/>
            <a:t>Article 2 – Citations = 7</a:t>
          </a:r>
        </a:p>
        <a:p>
          <a:pPr marL="171450" lvl="1" indent="-171450" algn="l" defTabSz="711200">
            <a:lnSpc>
              <a:spcPct val="90000"/>
            </a:lnSpc>
            <a:spcBef>
              <a:spcPct val="0"/>
            </a:spcBef>
            <a:spcAft>
              <a:spcPct val="15000"/>
            </a:spcAft>
            <a:buChar char="•"/>
          </a:pPr>
          <a:r>
            <a:rPr lang="en-GB" sz="1600" kern="1200"/>
            <a:t>Article 3 – Citations = 5</a:t>
          </a:r>
          <a:endParaRPr lang="en-GB" sz="1600" kern="1200" dirty="0"/>
        </a:p>
        <a:p>
          <a:pPr marL="171450" lvl="1" indent="-171450" algn="l" defTabSz="711200">
            <a:lnSpc>
              <a:spcPct val="90000"/>
            </a:lnSpc>
            <a:spcBef>
              <a:spcPct val="0"/>
            </a:spcBef>
            <a:spcAft>
              <a:spcPct val="15000"/>
            </a:spcAft>
            <a:buChar char="•"/>
          </a:pPr>
          <a:r>
            <a:rPr lang="en-GB" sz="1600" kern="1200"/>
            <a:t>Article 4 – Citations = 3</a:t>
          </a:r>
          <a:endParaRPr lang="en-GB" sz="1600" kern="1200" dirty="0"/>
        </a:p>
        <a:p>
          <a:pPr marL="171450" lvl="1" indent="-171450" algn="l" defTabSz="711200">
            <a:lnSpc>
              <a:spcPct val="90000"/>
            </a:lnSpc>
            <a:spcBef>
              <a:spcPct val="0"/>
            </a:spcBef>
            <a:spcAft>
              <a:spcPct val="15000"/>
            </a:spcAft>
            <a:buChar char="•"/>
          </a:pPr>
          <a:r>
            <a:rPr lang="en-GB" sz="1600" kern="1200" dirty="0"/>
            <a:t>Article 5 – Citations = 2</a:t>
          </a:r>
        </a:p>
        <a:p>
          <a:pPr marL="171450" lvl="1" indent="-171450" algn="l" defTabSz="711200">
            <a:lnSpc>
              <a:spcPct val="90000"/>
            </a:lnSpc>
            <a:spcBef>
              <a:spcPct val="0"/>
            </a:spcBef>
            <a:spcAft>
              <a:spcPct val="15000"/>
            </a:spcAft>
            <a:buChar char="•"/>
          </a:pPr>
          <a:r>
            <a:rPr lang="en-GB" sz="1600" kern="1200"/>
            <a:t>Article 6 – Citations = 1</a:t>
          </a:r>
          <a:endParaRPr lang="en-GB" sz="1600" kern="1200" dirty="0"/>
        </a:p>
        <a:p>
          <a:pPr marL="171450" lvl="1" indent="-171450" algn="l" defTabSz="711200">
            <a:lnSpc>
              <a:spcPct val="90000"/>
            </a:lnSpc>
            <a:spcBef>
              <a:spcPct val="0"/>
            </a:spcBef>
            <a:spcAft>
              <a:spcPct val="15000"/>
            </a:spcAft>
            <a:buChar char="•"/>
          </a:pPr>
          <a:r>
            <a:rPr lang="en-GB" sz="1600" kern="1200"/>
            <a:t>Article 7 – Citations = 1</a:t>
          </a:r>
          <a:endParaRPr lang="en-GB" sz="1600" kern="1200" dirty="0"/>
        </a:p>
        <a:p>
          <a:pPr marL="171450" lvl="1" indent="-171450" algn="l" defTabSz="711200">
            <a:lnSpc>
              <a:spcPct val="90000"/>
            </a:lnSpc>
            <a:spcBef>
              <a:spcPct val="0"/>
            </a:spcBef>
            <a:spcAft>
              <a:spcPct val="15000"/>
            </a:spcAft>
            <a:buChar char="•"/>
          </a:pPr>
          <a:r>
            <a:rPr lang="en-GB" sz="1600" kern="1200"/>
            <a:t>Article 8 – Citations = 0</a:t>
          </a:r>
          <a:endParaRPr lang="en-GB" sz="1600" kern="1200" dirty="0"/>
        </a:p>
        <a:p>
          <a:pPr marL="171450" lvl="1" indent="-171450" algn="l" defTabSz="711200">
            <a:lnSpc>
              <a:spcPct val="90000"/>
            </a:lnSpc>
            <a:spcBef>
              <a:spcPct val="0"/>
            </a:spcBef>
            <a:spcAft>
              <a:spcPct val="15000"/>
            </a:spcAft>
            <a:buChar char="•"/>
          </a:pPr>
          <a:r>
            <a:rPr lang="en-GB" sz="1600" kern="1200" dirty="0"/>
            <a:t>Article 9 – Citations = 0</a:t>
          </a:r>
        </a:p>
        <a:p>
          <a:pPr marL="171450" lvl="1" indent="-171450" algn="l" defTabSz="711200">
            <a:lnSpc>
              <a:spcPct val="90000"/>
            </a:lnSpc>
            <a:spcBef>
              <a:spcPct val="0"/>
            </a:spcBef>
            <a:spcAft>
              <a:spcPct val="15000"/>
            </a:spcAft>
            <a:buChar char="•"/>
          </a:pPr>
          <a:r>
            <a:rPr lang="en-GB" sz="1600" kern="1200" dirty="0"/>
            <a:t>Article 10 – Citations = 0</a:t>
          </a:r>
        </a:p>
      </dsp:txBody>
      <dsp:txXfrm>
        <a:off x="2539" y="1777233"/>
        <a:ext cx="2476500" cy="2854800"/>
      </dsp:txXfrm>
    </dsp:sp>
    <dsp:sp modelId="{BE5E6F26-CC26-486C-B97F-46691FCBE3F6}">
      <dsp:nvSpPr>
        <dsp:cNvPr id="0" name=""/>
        <dsp:cNvSpPr/>
      </dsp:nvSpPr>
      <dsp:spPr>
        <a:xfrm>
          <a:off x="2825749" y="786633"/>
          <a:ext cx="2476500" cy="990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Person 2: h-index = 3</a:t>
          </a:r>
          <a:endParaRPr lang="en-GB" sz="1600" kern="1200" dirty="0"/>
        </a:p>
      </dsp:txBody>
      <dsp:txXfrm>
        <a:off x="2825749" y="786633"/>
        <a:ext cx="2476500" cy="990600"/>
      </dsp:txXfrm>
    </dsp:sp>
    <dsp:sp modelId="{3B56ED8D-F1F5-4A10-A879-74FA87599FB5}">
      <dsp:nvSpPr>
        <dsp:cNvPr id="0" name=""/>
        <dsp:cNvSpPr/>
      </dsp:nvSpPr>
      <dsp:spPr>
        <a:xfrm>
          <a:off x="2825749" y="1777233"/>
          <a:ext cx="2476500"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Article 1 – Citations = 4</a:t>
          </a:r>
          <a:endParaRPr lang="en-GB" sz="1600" kern="1200" dirty="0"/>
        </a:p>
        <a:p>
          <a:pPr marL="171450" lvl="1" indent="-171450" algn="l" defTabSz="711200">
            <a:lnSpc>
              <a:spcPct val="90000"/>
            </a:lnSpc>
            <a:spcBef>
              <a:spcPct val="0"/>
            </a:spcBef>
            <a:spcAft>
              <a:spcPct val="15000"/>
            </a:spcAft>
            <a:buChar char="•"/>
          </a:pPr>
          <a:r>
            <a:rPr lang="en-GB" sz="1600" kern="1200"/>
            <a:t>Article 2 – Citations = 3</a:t>
          </a:r>
          <a:endParaRPr lang="en-GB" sz="1600" kern="1200" dirty="0"/>
        </a:p>
        <a:p>
          <a:pPr marL="171450" lvl="1" indent="-171450" algn="l" defTabSz="711200">
            <a:lnSpc>
              <a:spcPct val="90000"/>
            </a:lnSpc>
            <a:spcBef>
              <a:spcPct val="0"/>
            </a:spcBef>
            <a:spcAft>
              <a:spcPct val="15000"/>
            </a:spcAft>
            <a:buChar char="•"/>
          </a:pPr>
          <a:r>
            <a:rPr lang="en-GB" sz="1600" kern="1200"/>
            <a:t>Article 3 – Citations = 3</a:t>
          </a:r>
          <a:endParaRPr lang="en-GB" sz="1600" kern="1200" dirty="0"/>
        </a:p>
        <a:p>
          <a:pPr marL="171450" lvl="1" indent="-171450" algn="l" defTabSz="711200">
            <a:lnSpc>
              <a:spcPct val="90000"/>
            </a:lnSpc>
            <a:spcBef>
              <a:spcPct val="0"/>
            </a:spcBef>
            <a:spcAft>
              <a:spcPct val="15000"/>
            </a:spcAft>
            <a:buChar char="•"/>
          </a:pPr>
          <a:r>
            <a:rPr lang="en-GB" sz="1600" kern="1200"/>
            <a:t>Article 4 – Citations = 3</a:t>
          </a:r>
          <a:endParaRPr lang="en-GB" sz="1600" kern="1200" dirty="0"/>
        </a:p>
        <a:p>
          <a:pPr marL="171450" lvl="1" indent="-171450" algn="l" defTabSz="711200">
            <a:lnSpc>
              <a:spcPct val="90000"/>
            </a:lnSpc>
            <a:spcBef>
              <a:spcPct val="0"/>
            </a:spcBef>
            <a:spcAft>
              <a:spcPct val="15000"/>
            </a:spcAft>
            <a:buChar char="•"/>
          </a:pPr>
          <a:r>
            <a:rPr lang="en-GB" sz="1600" kern="1200"/>
            <a:t>Article 5 – Citations = 3</a:t>
          </a:r>
          <a:endParaRPr lang="en-GB" sz="1600" kern="1200" dirty="0"/>
        </a:p>
        <a:p>
          <a:pPr marL="171450" lvl="1" indent="-171450" algn="l" defTabSz="711200">
            <a:lnSpc>
              <a:spcPct val="90000"/>
            </a:lnSpc>
            <a:spcBef>
              <a:spcPct val="0"/>
            </a:spcBef>
            <a:spcAft>
              <a:spcPct val="15000"/>
            </a:spcAft>
            <a:buChar char="•"/>
          </a:pPr>
          <a:r>
            <a:rPr lang="en-GB" sz="1600" kern="1200"/>
            <a:t>…</a:t>
          </a:r>
          <a:endParaRPr lang="en-GB" sz="1600" kern="1200" dirty="0"/>
        </a:p>
        <a:p>
          <a:pPr marL="171450" lvl="1" indent="-171450" algn="l" defTabSz="711200">
            <a:lnSpc>
              <a:spcPct val="90000"/>
            </a:lnSpc>
            <a:spcBef>
              <a:spcPct val="0"/>
            </a:spcBef>
            <a:spcAft>
              <a:spcPct val="15000"/>
            </a:spcAft>
            <a:buChar char="•"/>
          </a:pPr>
          <a:r>
            <a:rPr lang="en-GB" sz="1600" kern="1200"/>
            <a:t>Article 58 – Citations = 3</a:t>
          </a:r>
          <a:endParaRPr lang="en-GB" sz="1600" kern="1200" dirty="0"/>
        </a:p>
        <a:p>
          <a:pPr marL="171450" lvl="1" indent="-171450" algn="l" defTabSz="711200">
            <a:lnSpc>
              <a:spcPct val="90000"/>
            </a:lnSpc>
            <a:spcBef>
              <a:spcPct val="0"/>
            </a:spcBef>
            <a:spcAft>
              <a:spcPct val="15000"/>
            </a:spcAft>
            <a:buChar char="•"/>
          </a:pPr>
          <a:r>
            <a:rPr lang="en-GB" sz="1600" kern="1200"/>
            <a:t>Article 59 – Citations = 2</a:t>
          </a:r>
          <a:endParaRPr lang="en-GB" sz="1600" kern="1200" dirty="0"/>
        </a:p>
        <a:p>
          <a:pPr marL="171450" lvl="1" indent="-171450" algn="l" defTabSz="711200">
            <a:lnSpc>
              <a:spcPct val="90000"/>
            </a:lnSpc>
            <a:spcBef>
              <a:spcPct val="0"/>
            </a:spcBef>
            <a:spcAft>
              <a:spcPct val="15000"/>
            </a:spcAft>
            <a:buChar char="•"/>
          </a:pPr>
          <a:r>
            <a:rPr lang="en-GB" sz="1600" kern="1200"/>
            <a:t>Article 60 – Citations = 1</a:t>
          </a:r>
          <a:endParaRPr lang="en-GB" sz="1600" kern="1200" dirty="0"/>
        </a:p>
        <a:p>
          <a:pPr marL="171450" lvl="1" indent="-171450" algn="l" defTabSz="711200">
            <a:lnSpc>
              <a:spcPct val="90000"/>
            </a:lnSpc>
            <a:spcBef>
              <a:spcPct val="0"/>
            </a:spcBef>
            <a:spcAft>
              <a:spcPct val="15000"/>
            </a:spcAft>
            <a:buChar char="•"/>
          </a:pPr>
          <a:r>
            <a:rPr lang="en-GB" sz="1600" kern="1200"/>
            <a:t>Article 61 – Citations = 0</a:t>
          </a:r>
          <a:endParaRPr lang="en-GB" sz="1600" kern="1200" dirty="0"/>
        </a:p>
      </dsp:txBody>
      <dsp:txXfrm>
        <a:off x="2825749" y="1777233"/>
        <a:ext cx="2476500" cy="2854800"/>
      </dsp:txXfrm>
    </dsp:sp>
    <dsp:sp modelId="{EE121F19-522C-450D-A34E-F384DCD68E6F}">
      <dsp:nvSpPr>
        <dsp:cNvPr id="0" name=""/>
        <dsp:cNvSpPr/>
      </dsp:nvSpPr>
      <dsp:spPr>
        <a:xfrm>
          <a:off x="5648960" y="786633"/>
          <a:ext cx="2476500" cy="990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Person 3: h-index = 3</a:t>
          </a:r>
          <a:endParaRPr lang="en-GB" sz="1600" kern="1200" dirty="0"/>
        </a:p>
      </dsp:txBody>
      <dsp:txXfrm>
        <a:off x="5648960" y="786633"/>
        <a:ext cx="2476500" cy="990600"/>
      </dsp:txXfrm>
    </dsp:sp>
    <dsp:sp modelId="{05EDBC5A-8215-430C-BB4A-35424BF92CD3}">
      <dsp:nvSpPr>
        <dsp:cNvPr id="0" name=""/>
        <dsp:cNvSpPr/>
      </dsp:nvSpPr>
      <dsp:spPr>
        <a:xfrm>
          <a:off x="5648960" y="1777233"/>
          <a:ext cx="2476500"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Article 1 – Citations = 3000</a:t>
          </a:r>
        </a:p>
        <a:p>
          <a:pPr marL="171450" lvl="1" indent="-171450" algn="l" defTabSz="711200">
            <a:lnSpc>
              <a:spcPct val="90000"/>
            </a:lnSpc>
            <a:spcBef>
              <a:spcPct val="0"/>
            </a:spcBef>
            <a:spcAft>
              <a:spcPct val="15000"/>
            </a:spcAft>
            <a:buChar char="•"/>
          </a:pPr>
          <a:r>
            <a:rPr lang="en-GB" sz="1600" kern="1200"/>
            <a:t>Article 2 – Citations = 3</a:t>
          </a:r>
          <a:endParaRPr lang="en-GB" sz="1600" kern="1200" dirty="0"/>
        </a:p>
        <a:p>
          <a:pPr marL="171450" lvl="1" indent="-171450" algn="l" defTabSz="711200">
            <a:lnSpc>
              <a:spcPct val="90000"/>
            </a:lnSpc>
            <a:spcBef>
              <a:spcPct val="0"/>
            </a:spcBef>
            <a:spcAft>
              <a:spcPct val="15000"/>
            </a:spcAft>
            <a:buChar char="•"/>
          </a:pPr>
          <a:r>
            <a:rPr lang="en-GB" sz="1600" kern="1200"/>
            <a:t>Article 3 – Citations = 3</a:t>
          </a:r>
          <a:endParaRPr lang="en-GB" sz="1600" kern="1200" dirty="0"/>
        </a:p>
        <a:p>
          <a:pPr marL="171450" lvl="1" indent="-171450" algn="l" defTabSz="711200">
            <a:lnSpc>
              <a:spcPct val="90000"/>
            </a:lnSpc>
            <a:spcBef>
              <a:spcPct val="0"/>
            </a:spcBef>
            <a:spcAft>
              <a:spcPct val="15000"/>
            </a:spcAft>
            <a:buChar char="•"/>
          </a:pPr>
          <a:r>
            <a:rPr lang="en-GB" sz="1600" kern="1200"/>
            <a:t>Article 4 – Citations = 0</a:t>
          </a:r>
          <a:endParaRPr lang="en-GB" sz="1600" kern="1200" dirty="0"/>
        </a:p>
        <a:p>
          <a:pPr marL="171450" lvl="1" indent="-171450" algn="l" defTabSz="711200">
            <a:lnSpc>
              <a:spcPct val="90000"/>
            </a:lnSpc>
            <a:spcBef>
              <a:spcPct val="0"/>
            </a:spcBef>
            <a:spcAft>
              <a:spcPct val="15000"/>
            </a:spcAft>
            <a:buChar char="•"/>
          </a:pPr>
          <a:r>
            <a:rPr lang="en-GB" sz="1600" kern="1200"/>
            <a:t>Article 5 – Citations = 0</a:t>
          </a:r>
          <a:endParaRPr lang="en-GB" sz="1600" kern="1200" dirty="0"/>
        </a:p>
      </dsp:txBody>
      <dsp:txXfrm>
        <a:off x="5648960" y="1777233"/>
        <a:ext cx="2476500"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8C69C-9880-45A1-8CE8-FB59882CBA39}">
      <dsp:nvSpPr>
        <dsp:cNvPr id="0" name=""/>
        <dsp:cNvSpPr/>
      </dsp:nvSpPr>
      <dsp:spPr>
        <a:xfrm>
          <a:off x="3516" y="1071359"/>
          <a:ext cx="1537460" cy="922476"/>
        </a:xfrm>
        <a:prstGeom prst="roundRect">
          <a:avLst>
            <a:gd name="adj" fmla="val 1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200" b="0" kern="1200" dirty="0">
              <a:solidFill>
                <a:schemeClr val="lt1"/>
              </a:solidFill>
              <a:latin typeface="+mj-lt"/>
              <a:ea typeface="+mn-ea"/>
              <a:cs typeface="+mn-cs"/>
            </a:rPr>
            <a:t>Conference (poster/abstract)</a:t>
          </a:r>
        </a:p>
      </dsp:txBody>
      <dsp:txXfrm>
        <a:off x="30534" y="1098377"/>
        <a:ext cx="1483424" cy="868440"/>
      </dsp:txXfrm>
    </dsp:sp>
    <dsp:sp modelId="{C45AFAB9-DEE6-4F30-809A-525D11221C23}">
      <dsp:nvSpPr>
        <dsp:cNvPr id="0" name=""/>
        <dsp:cNvSpPr/>
      </dsp:nvSpPr>
      <dsp:spPr>
        <a:xfrm>
          <a:off x="1694723" y="1341952"/>
          <a:ext cx="325941" cy="381290"/>
        </a:xfrm>
        <a:prstGeom prst="rightArrow">
          <a:avLst>
            <a:gd name="adj1" fmla="val 60000"/>
            <a:gd name="adj2" fmla="val 5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endParaRPr lang="en-GB" sz="1200" b="0" kern="1200">
            <a:solidFill>
              <a:prstClr val="white"/>
            </a:solidFill>
            <a:latin typeface="+mj-lt"/>
            <a:ea typeface="+mn-ea"/>
            <a:cs typeface="+mn-cs"/>
          </a:endParaRPr>
        </a:p>
      </dsp:txBody>
      <dsp:txXfrm>
        <a:off x="1694723" y="1418210"/>
        <a:ext cx="228159" cy="228774"/>
      </dsp:txXfrm>
    </dsp:sp>
    <dsp:sp modelId="{94A3698B-64C1-4025-ADEC-4712A933B5E0}">
      <dsp:nvSpPr>
        <dsp:cNvPr id="0" name=""/>
        <dsp:cNvSpPr/>
      </dsp:nvSpPr>
      <dsp:spPr>
        <a:xfrm>
          <a:off x="2155961" y="1071359"/>
          <a:ext cx="1537460" cy="922476"/>
        </a:xfrm>
        <a:prstGeom prst="roundRect">
          <a:avLst>
            <a:gd name="adj" fmla="val 1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200" b="0" kern="1200" dirty="0">
              <a:solidFill>
                <a:prstClr val="white"/>
              </a:solidFill>
              <a:latin typeface="+mj-lt"/>
              <a:ea typeface="+mn-ea"/>
              <a:cs typeface="+mn-cs"/>
            </a:rPr>
            <a:t>Conference (paper/presentation)</a:t>
          </a:r>
        </a:p>
      </dsp:txBody>
      <dsp:txXfrm>
        <a:off x="2182979" y="1098377"/>
        <a:ext cx="1483424" cy="868440"/>
      </dsp:txXfrm>
    </dsp:sp>
    <dsp:sp modelId="{9D0787E2-C504-4153-9A48-9EF4D282E7CE}">
      <dsp:nvSpPr>
        <dsp:cNvPr id="0" name=""/>
        <dsp:cNvSpPr/>
      </dsp:nvSpPr>
      <dsp:spPr>
        <a:xfrm>
          <a:off x="3847168" y="1341952"/>
          <a:ext cx="325941" cy="381290"/>
        </a:xfrm>
        <a:prstGeom prst="rightArrow">
          <a:avLst>
            <a:gd name="adj1" fmla="val 60000"/>
            <a:gd name="adj2" fmla="val 5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endParaRPr lang="en-GB" sz="1200" b="0" kern="1200">
            <a:solidFill>
              <a:prstClr val="white"/>
            </a:solidFill>
            <a:latin typeface="+mj-lt"/>
            <a:ea typeface="+mn-ea"/>
            <a:cs typeface="+mn-cs"/>
          </a:endParaRPr>
        </a:p>
      </dsp:txBody>
      <dsp:txXfrm>
        <a:off x="3847168" y="1418210"/>
        <a:ext cx="228159" cy="228774"/>
      </dsp:txXfrm>
    </dsp:sp>
    <dsp:sp modelId="{7112BE1D-A63A-4FDC-9757-A142274E8D1B}">
      <dsp:nvSpPr>
        <dsp:cNvPr id="0" name=""/>
        <dsp:cNvSpPr/>
      </dsp:nvSpPr>
      <dsp:spPr>
        <a:xfrm>
          <a:off x="4308407" y="1071359"/>
          <a:ext cx="1537460" cy="922476"/>
        </a:xfrm>
        <a:prstGeom prst="roundRect">
          <a:avLst>
            <a:gd name="adj" fmla="val 1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200" b="0" kern="1200" dirty="0">
              <a:solidFill>
                <a:prstClr val="white"/>
              </a:solidFill>
              <a:latin typeface="+mj-lt"/>
              <a:ea typeface="+mn-ea"/>
              <a:cs typeface="+mn-cs"/>
            </a:rPr>
            <a:t>Academic journal(s)</a:t>
          </a:r>
        </a:p>
      </dsp:txBody>
      <dsp:txXfrm>
        <a:off x="4335425" y="1098377"/>
        <a:ext cx="1483424" cy="868440"/>
      </dsp:txXfrm>
    </dsp:sp>
    <dsp:sp modelId="{D98CB460-E060-46F5-8481-749B54364684}">
      <dsp:nvSpPr>
        <dsp:cNvPr id="0" name=""/>
        <dsp:cNvSpPr/>
      </dsp:nvSpPr>
      <dsp:spPr>
        <a:xfrm>
          <a:off x="5999614" y="1341952"/>
          <a:ext cx="325941" cy="381290"/>
        </a:xfrm>
        <a:prstGeom prst="rightArrow">
          <a:avLst>
            <a:gd name="adj1" fmla="val 60000"/>
            <a:gd name="adj2" fmla="val 5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endParaRPr lang="en-GB" sz="1200" b="0" kern="1200">
            <a:solidFill>
              <a:prstClr val="white"/>
            </a:solidFill>
            <a:latin typeface="+mj-lt"/>
            <a:ea typeface="+mn-ea"/>
            <a:cs typeface="+mn-cs"/>
          </a:endParaRPr>
        </a:p>
      </dsp:txBody>
      <dsp:txXfrm>
        <a:off x="5999614" y="1418210"/>
        <a:ext cx="228159" cy="228774"/>
      </dsp:txXfrm>
    </dsp:sp>
    <dsp:sp modelId="{B7F02F38-F9A1-43E2-B115-750A6CBC5462}">
      <dsp:nvSpPr>
        <dsp:cNvPr id="0" name=""/>
        <dsp:cNvSpPr/>
      </dsp:nvSpPr>
      <dsp:spPr>
        <a:xfrm>
          <a:off x="6460852" y="1071359"/>
          <a:ext cx="1537460" cy="922476"/>
        </a:xfrm>
        <a:prstGeom prst="roundRect">
          <a:avLst>
            <a:gd name="adj" fmla="val 10000"/>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200" b="0" kern="1200" dirty="0">
              <a:solidFill>
                <a:prstClr val="white"/>
              </a:solidFill>
              <a:latin typeface="+mj-lt"/>
              <a:ea typeface="+mn-ea"/>
              <a:cs typeface="+mn-cs"/>
            </a:rPr>
            <a:t>Book (perhaps field dependent)</a:t>
          </a:r>
        </a:p>
      </dsp:txBody>
      <dsp:txXfrm>
        <a:off x="6487870" y="1098377"/>
        <a:ext cx="1483424" cy="868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E15CC-7CB5-4A8A-AB12-C9E9C46EE7CE}">
      <dsp:nvSpPr>
        <dsp:cNvPr id="0" name=""/>
        <dsp:cNvSpPr/>
      </dsp:nvSpPr>
      <dsp:spPr>
        <a:xfrm>
          <a:off x="0" y="21737"/>
          <a:ext cx="7315200" cy="576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Considerations for publishing in academic journals</a:t>
          </a:r>
        </a:p>
      </dsp:txBody>
      <dsp:txXfrm>
        <a:off x="0" y="21737"/>
        <a:ext cx="7315200" cy="576000"/>
      </dsp:txXfrm>
    </dsp:sp>
    <dsp:sp modelId="{5BFBAE12-8849-458C-8F9F-2DF5A8A154F3}">
      <dsp:nvSpPr>
        <dsp:cNvPr id="0" name=""/>
        <dsp:cNvSpPr/>
      </dsp:nvSpPr>
      <dsp:spPr>
        <a:xfrm>
          <a:off x="0" y="597737"/>
          <a:ext cx="7315200" cy="450179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Readership</a:t>
          </a:r>
        </a:p>
        <a:p>
          <a:pPr marL="228600" lvl="1" indent="-228600" algn="l" defTabSz="889000">
            <a:lnSpc>
              <a:spcPct val="90000"/>
            </a:lnSpc>
            <a:spcBef>
              <a:spcPct val="0"/>
            </a:spcBef>
            <a:spcAft>
              <a:spcPct val="15000"/>
            </a:spcAft>
            <a:buChar char="•"/>
          </a:pPr>
          <a:r>
            <a:rPr lang="en-GB" sz="2000" kern="1200" dirty="0"/>
            <a:t>Impact</a:t>
          </a:r>
        </a:p>
        <a:p>
          <a:pPr marL="228600" lvl="1" indent="-228600" algn="l" defTabSz="889000">
            <a:lnSpc>
              <a:spcPct val="90000"/>
            </a:lnSpc>
            <a:spcBef>
              <a:spcPct val="0"/>
            </a:spcBef>
            <a:spcAft>
              <a:spcPct val="15000"/>
            </a:spcAft>
            <a:buChar char="•"/>
          </a:pPr>
          <a:r>
            <a:rPr lang="en-GB" sz="2000" kern="1200" dirty="0"/>
            <a:t>Transparency</a:t>
          </a:r>
        </a:p>
        <a:p>
          <a:pPr marL="228600" lvl="1" indent="-228600" algn="l" defTabSz="889000">
            <a:lnSpc>
              <a:spcPct val="90000"/>
            </a:lnSpc>
            <a:spcBef>
              <a:spcPct val="0"/>
            </a:spcBef>
            <a:spcAft>
              <a:spcPct val="15000"/>
            </a:spcAft>
            <a:buChar char="•"/>
          </a:pPr>
          <a:r>
            <a:rPr lang="en-GB" sz="2000" kern="1200" dirty="0"/>
            <a:t>Cost/Open access</a:t>
          </a:r>
        </a:p>
        <a:p>
          <a:pPr marL="228600" lvl="1" indent="-228600" algn="l" defTabSz="889000">
            <a:lnSpc>
              <a:spcPct val="90000"/>
            </a:lnSpc>
            <a:spcBef>
              <a:spcPct val="0"/>
            </a:spcBef>
            <a:spcAft>
              <a:spcPct val="15000"/>
            </a:spcAft>
            <a:buChar char="•"/>
          </a:pPr>
          <a:r>
            <a:rPr lang="en-GB" sz="2000" kern="1200" dirty="0"/>
            <a:t>Publishing speed</a:t>
          </a:r>
        </a:p>
        <a:p>
          <a:pPr marL="228600" lvl="1" indent="-228600" algn="l" defTabSz="889000">
            <a:lnSpc>
              <a:spcPct val="90000"/>
            </a:lnSpc>
            <a:spcBef>
              <a:spcPct val="0"/>
            </a:spcBef>
            <a:spcAft>
              <a:spcPct val="15000"/>
            </a:spcAft>
            <a:buChar char="•"/>
          </a:pPr>
          <a:r>
            <a:rPr lang="en-GB" sz="2000" kern="1200" dirty="0"/>
            <a:t>Peer review quality</a:t>
          </a:r>
        </a:p>
        <a:p>
          <a:pPr marL="228600" lvl="1" indent="-228600" algn="l" defTabSz="889000">
            <a:lnSpc>
              <a:spcPct val="90000"/>
            </a:lnSpc>
            <a:spcBef>
              <a:spcPct val="0"/>
            </a:spcBef>
            <a:spcAft>
              <a:spcPct val="15000"/>
            </a:spcAft>
            <a:buChar char="•"/>
          </a:pPr>
          <a:r>
            <a:rPr lang="en-GB" sz="2000" kern="1200" dirty="0"/>
            <a:t>Word limits</a:t>
          </a:r>
        </a:p>
        <a:p>
          <a:pPr marL="228600" lvl="1" indent="-228600" algn="l" defTabSz="889000">
            <a:lnSpc>
              <a:spcPct val="90000"/>
            </a:lnSpc>
            <a:spcBef>
              <a:spcPct val="0"/>
            </a:spcBef>
            <a:spcAft>
              <a:spcPct val="15000"/>
            </a:spcAft>
            <a:buChar char="•"/>
          </a:pPr>
          <a:r>
            <a:rPr lang="en-GB" sz="2000" kern="1200" dirty="0"/>
            <a:t>Journal reputation</a:t>
          </a:r>
        </a:p>
        <a:p>
          <a:pPr marL="228600" lvl="1" indent="-228600" algn="l" defTabSz="889000">
            <a:lnSpc>
              <a:spcPct val="90000"/>
            </a:lnSpc>
            <a:spcBef>
              <a:spcPct val="0"/>
            </a:spcBef>
            <a:spcAft>
              <a:spcPct val="15000"/>
            </a:spcAft>
            <a:buChar char="•"/>
          </a:pPr>
          <a:r>
            <a:rPr lang="en-GB" sz="2000" kern="1200" dirty="0"/>
            <a:t>Journal ethics</a:t>
          </a:r>
        </a:p>
        <a:p>
          <a:pPr marL="228600" lvl="1" indent="-228600" algn="l" defTabSz="889000">
            <a:lnSpc>
              <a:spcPct val="90000"/>
            </a:lnSpc>
            <a:spcBef>
              <a:spcPct val="0"/>
            </a:spcBef>
            <a:spcAft>
              <a:spcPct val="15000"/>
            </a:spcAft>
            <a:buChar char="•"/>
          </a:pPr>
          <a:r>
            <a:rPr lang="en-GB" sz="2000" kern="1200" dirty="0"/>
            <a:t>Indexing</a:t>
          </a:r>
        </a:p>
        <a:p>
          <a:pPr marL="228600" lvl="1" indent="-228600" algn="l" defTabSz="889000">
            <a:lnSpc>
              <a:spcPct val="90000"/>
            </a:lnSpc>
            <a:spcBef>
              <a:spcPct val="0"/>
            </a:spcBef>
            <a:spcAft>
              <a:spcPct val="15000"/>
            </a:spcAft>
            <a:buChar char="•"/>
          </a:pPr>
          <a:r>
            <a:rPr lang="en-GB" sz="2000" kern="1200" dirty="0"/>
            <a:t>Open science policies</a:t>
          </a:r>
        </a:p>
        <a:p>
          <a:pPr marL="228600" lvl="1" indent="-228600" algn="l" defTabSz="889000">
            <a:lnSpc>
              <a:spcPct val="90000"/>
            </a:lnSpc>
            <a:spcBef>
              <a:spcPct val="0"/>
            </a:spcBef>
            <a:spcAft>
              <a:spcPct val="15000"/>
            </a:spcAft>
            <a:buChar char="•"/>
          </a:pPr>
          <a:r>
            <a:rPr lang="en-GB" sz="2000" kern="1200" dirty="0"/>
            <a:t>Aims and scope</a:t>
          </a:r>
        </a:p>
        <a:p>
          <a:pPr marL="228600" lvl="1" indent="-228600" algn="l" defTabSz="889000">
            <a:lnSpc>
              <a:spcPct val="90000"/>
            </a:lnSpc>
            <a:spcBef>
              <a:spcPct val="0"/>
            </a:spcBef>
            <a:spcAft>
              <a:spcPct val="15000"/>
            </a:spcAft>
            <a:buChar char="•"/>
          </a:pPr>
          <a:r>
            <a:rPr lang="en-GB" sz="2000" kern="1200" dirty="0"/>
            <a:t>Etc.</a:t>
          </a:r>
        </a:p>
      </dsp:txBody>
      <dsp:txXfrm>
        <a:off x="0" y="597737"/>
        <a:ext cx="7315200" cy="45017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BD8BF-2575-4724-A891-B2B6674120ED}"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115481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BD8BF-2575-4724-A891-B2B6674120ED}" type="datetimeFigureOut">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47905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BD8BF-2575-4724-A891-B2B6674120ED}" type="datetimeFigureOut">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410674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BD8BF-2575-4724-A891-B2B6674120ED}"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365084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7"/>
            <a:ext cx="7315200" cy="4241866"/>
          </a:xfrm>
        </p:spPr>
        <p:txBody>
          <a:bodyPr anchor="t">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CEBBD8BF-2575-4724-A891-B2B6674120ED}"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221861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EBBD8BF-2575-4724-A891-B2B6674120ED}" type="datetimeFigureOut">
              <a:rPr lang="en-GB" smtClean="0"/>
              <a:t>26/11/2025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14672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EBBD8BF-2575-4724-A891-B2B6674120ED}" type="datetimeFigureOut">
              <a:rPr lang="en-GB" smtClean="0"/>
              <a:t>26/11/2025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361351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EBBD8BF-2575-4724-A891-B2B6674120ED}" type="datetimeFigureOut">
              <a:rPr lang="en-GB" smtClean="0"/>
              <a:t>26/11/2025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327292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BBD8BF-2575-4724-A891-B2B6674120ED}"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37477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EBBD8BF-2575-4724-A891-B2B6674120ED}" type="datetimeFigureOut">
              <a:rPr lang="en-GB" smtClean="0"/>
              <a:t>26/11/2025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68660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EBBD8BF-2575-4724-A891-B2B6674120ED}" type="datetimeFigureOut">
              <a:rPr lang="en-GB" smtClean="0"/>
              <a:t>26/11/2025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4C80B1F7-B50E-4A47-9BC3-58516CFDBE5E}" type="slidenum">
              <a:rPr lang="en-GB" smtClean="0"/>
              <a:t>‹#›</a:t>
            </a:fld>
            <a:endParaRPr lang="en-GB"/>
          </a:p>
        </p:txBody>
      </p:sp>
    </p:spTree>
    <p:extLst>
      <p:ext uri="{BB962C8B-B14F-4D97-AF65-F5344CB8AC3E}">
        <p14:creationId xmlns:p14="http://schemas.microsoft.com/office/powerpoint/2010/main" val="60283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EBBD8BF-2575-4724-A891-B2B6674120ED}" type="datetimeFigureOut">
              <a:rPr lang="en-GB" smtClean="0"/>
              <a:t>26/11/2025</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C80B1F7-B50E-4A47-9BC3-58516CFDBE5E}" type="slidenum">
              <a:rPr lang="en-GB" smtClean="0"/>
              <a:t>‹#›</a:t>
            </a:fld>
            <a:endParaRPr lang="en-GB"/>
          </a:p>
        </p:txBody>
      </p:sp>
    </p:spTree>
    <p:extLst>
      <p:ext uri="{BB962C8B-B14F-4D97-AF65-F5344CB8AC3E}">
        <p14:creationId xmlns:p14="http://schemas.microsoft.com/office/powerpoint/2010/main" val="3998248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ffrey.buckley@tus.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cholar.google.com/citations?user=1URbOoYAAAAJ&amp;hl=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B177-2C04-7E51-78B9-D23D6B180262}"/>
              </a:ext>
            </a:extLst>
          </p:cNvPr>
          <p:cNvSpPr>
            <a:spLocks noGrp="1"/>
          </p:cNvSpPr>
          <p:nvPr>
            <p:ph type="ctrTitle"/>
          </p:nvPr>
        </p:nvSpPr>
        <p:spPr/>
        <p:txBody>
          <a:bodyPr/>
          <a:lstStyle/>
          <a:p>
            <a:r>
              <a:rPr lang="en-US" dirty="0"/>
              <a:t>Research Metrics and Publication Plans</a:t>
            </a:r>
            <a:endParaRPr lang="en-GB" dirty="0"/>
          </a:p>
        </p:txBody>
      </p:sp>
      <p:sp>
        <p:nvSpPr>
          <p:cNvPr id="3" name="Subtitle 2">
            <a:extLst>
              <a:ext uri="{FF2B5EF4-FFF2-40B4-BE49-F238E27FC236}">
                <a16:creationId xmlns:a16="http://schemas.microsoft.com/office/drawing/2014/main" id="{5ABB8054-27A2-0C35-048A-11E2EBB8387D}"/>
              </a:ext>
            </a:extLst>
          </p:cNvPr>
          <p:cNvSpPr>
            <a:spLocks noGrp="1"/>
          </p:cNvSpPr>
          <p:nvPr>
            <p:ph type="subTitle" idx="1"/>
          </p:nvPr>
        </p:nvSpPr>
        <p:spPr/>
        <p:txBody>
          <a:bodyPr/>
          <a:lstStyle/>
          <a:p>
            <a:r>
              <a:rPr lang="en-GB" dirty="0"/>
              <a:t>Dr Jeff Buckley, PhD.</a:t>
            </a:r>
          </a:p>
          <a:p>
            <a:r>
              <a:rPr lang="en-GB" dirty="0">
                <a:hlinkClick r:id="rId2"/>
              </a:rPr>
              <a:t>Jeffrey.buckley@tus.ie</a:t>
            </a:r>
            <a:r>
              <a:rPr lang="en-GB" dirty="0"/>
              <a:t> </a:t>
            </a:r>
          </a:p>
        </p:txBody>
      </p:sp>
    </p:spTree>
    <p:extLst>
      <p:ext uri="{BB962C8B-B14F-4D97-AF65-F5344CB8AC3E}">
        <p14:creationId xmlns:p14="http://schemas.microsoft.com/office/powerpoint/2010/main" val="15910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BB9D-D4CC-CB3A-C2B3-F4ED0C4B30B8}"/>
              </a:ext>
            </a:extLst>
          </p:cNvPr>
          <p:cNvSpPr>
            <a:spLocks noGrp="1"/>
          </p:cNvSpPr>
          <p:nvPr>
            <p:ph type="title"/>
          </p:nvPr>
        </p:nvSpPr>
        <p:spPr/>
        <p:txBody>
          <a:bodyPr/>
          <a:lstStyle/>
          <a:p>
            <a:r>
              <a:rPr lang="en-US" dirty="0"/>
              <a:t>The h-index</a:t>
            </a:r>
            <a:endParaRPr lang="en-GB" dirty="0"/>
          </a:p>
        </p:txBody>
      </p:sp>
    </p:spTree>
    <p:extLst>
      <p:ext uri="{BB962C8B-B14F-4D97-AF65-F5344CB8AC3E}">
        <p14:creationId xmlns:p14="http://schemas.microsoft.com/office/powerpoint/2010/main" val="307313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The h-index</a:t>
            </a:r>
          </a:p>
        </p:txBody>
      </p:sp>
      <p:sp>
        <p:nvSpPr>
          <p:cNvPr id="3" name="Content Placeholder 2">
            <a:extLst>
              <a:ext uri="{FF2B5EF4-FFF2-40B4-BE49-F238E27FC236}">
                <a16:creationId xmlns:a16="http://schemas.microsoft.com/office/drawing/2014/main" id="{74C9DDF2-447D-FD7D-7A5D-180CF3D64DD1}"/>
              </a:ext>
            </a:extLst>
          </p:cNvPr>
          <p:cNvSpPr>
            <a:spLocks noGrp="1"/>
          </p:cNvSpPr>
          <p:nvPr>
            <p:ph idx="1"/>
          </p:nvPr>
        </p:nvSpPr>
        <p:spPr/>
        <p:txBody>
          <a:bodyPr/>
          <a:lstStyle/>
          <a:p>
            <a:r>
              <a:rPr lang="en-US" dirty="0"/>
              <a:t>Jorge Hirsch (2005) has proposed the h-index as a single-number criterion to evaluate the scientific output of a researcher</a:t>
            </a:r>
          </a:p>
          <a:p>
            <a:endParaRPr lang="en-US" dirty="0"/>
          </a:p>
          <a:p>
            <a:r>
              <a:rPr lang="en-US" dirty="0"/>
              <a:t>Possibly the most prominent metric for “measuring” a researchers “impact”</a:t>
            </a:r>
          </a:p>
          <a:p>
            <a:endParaRPr lang="en-US" dirty="0"/>
          </a:p>
          <a:p>
            <a:r>
              <a:rPr lang="en-US" dirty="0"/>
              <a:t>The h-index is:</a:t>
            </a:r>
          </a:p>
          <a:p>
            <a:pPr lvl="1"/>
            <a:r>
              <a:rPr lang="en-US" dirty="0"/>
              <a:t>the highest value of x, for which a person has x publications with x citations.</a:t>
            </a:r>
          </a:p>
        </p:txBody>
      </p:sp>
    </p:spTree>
    <p:extLst>
      <p:ext uri="{BB962C8B-B14F-4D97-AF65-F5344CB8AC3E}">
        <p14:creationId xmlns:p14="http://schemas.microsoft.com/office/powerpoint/2010/main" val="237985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The h-index</a:t>
            </a:r>
          </a:p>
        </p:txBody>
      </p:sp>
      <p:sp>
        <p:nvSpPr>
          <p:cNvPr id="3" name="Content Placeholder 2">
            <a:extLst>
              <a:ext uri="{FF2B5EF4-FFF2-40B4-BE49-F238E27FC236}">
                <a16:creationId xmlns:a16="http://schemas.microsoft.com/office/drawing/2014/main" id="{74C9DDF2-447D-FD7D-7A5D-180CF3D64DD1}"/>
              </a:ext>
            </a:extLst>
          </p:cNvPr>
          <p:cNvSpPr>
            <a:spLocks noGrp="1"/>
          </p:cNvSpPr>
          <p:nvPr>
            <p:ph idx="1"/>
          </p:nvPr>
        </p:nvSpPr>
        <p:spPr/>
        <p:txBody>
          <a:bodyPr/>
          <a:lstStyle/>
          <a:p>
            <a:r>
              <a:rPr lang="en-US" dirty="0"/>
              <a:t>“In evaluative bibliometrics, the measurement of research performance at the micro level, that is, at the level of an individual scientists, is viewed as problematic (Cole, 1989). The reasons are that (a) a sufficiently large publication output produced in a manageable time span is necessary to obtain statistically reliable indicators, and (b) research productivity, publication numbers, and citation impact are not necessarily correlated variables (</a:t>
            </a:r>
            <a:r>
              <a:rPr lang="en-US" dirty="0" err="1"/>
              <a:t>Glänzel</a:t>
            </a:r>
            <a:r>
              <a:rPr lang="en-US" dirty="0"/>
              <a:t>, 2006b). </a:t>
            </a:r>
            <a:r>
              <a:rPr lang="en-US" b="1" dirty="0"/>
              <a:t>However, due to scarce resources the quantification of scientific performance is needed for evaluation and comparison purposes to inform funding or tenure decisions </a:t>
            </a:r>
            <a:r>
              <a:rPr lang="en-US" dirty="0"/>
              <a:t>(Ball, 2005; Hirsch, 2005a)”.</a:t>
            </a:r>
          </a:p>
        </p:txBody>
      </p:sp>
      <p:sp>
        <p:nvSpPr>
          <p:cNvPr id="4" name="TextBox 3">
            <a:extLst>
              <a:ext uri="{FF2B5EF4-FFF2-40B4-BE49-F238E27FC236}">
                <a16:creationId xmlns:a16="http://schemas.microsoft.com/office/drawing/2014/main" id="{DF93F8AB-FBE0-79E9-F178-D508594E0380}"/>
              </a:ext>
            </a:extLst>
          </p:cNvPr>
          <p:cNvSpPr txBox="1"/>
          <p:nvPr/>
        </p:nvSpPr>
        <p:spPr>
          <a:xfrm>
            <a:off x="0" y="5716055"/>
            <a:ext cx="3675529" cy="369332"/>
          </a:xfrm>
          <a:prstGeom prst="rect">
            <a:avLst/>
          </a:prstGeom>
          <a:noFill/>
        </p:spPr>
        <p:txBody>
          <a:bodyPr wrap="square" rtlCol="0">
            <a:spAutoFit/>
          </a:bodyPr>
          <a:lstStyle/>
          <a:p>
            <a:r>
              <a:rPr lang="en-US" dirty="0" err="1"/>
              <a:t>Bornmann</a:t>
            </a:r>
            <a:r>
              <a:rPr lang="en-US" dirty="0"/>
              <a:t> and Daniel (2007)</a:t>
            </a:r>
          </a:p>
        </p:txBody>
      </p:sp>
    </p:spTree>
    <p:extLst>
      <p:ext uri="{BB962C8B-B14F-4D97-AF65-F5344CB8AC3E}">
        <p14:creationId xmlns:p14="http://schemas.microsoft.com/office/powerpoint/2010/main" val="140232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Calculating the h-index</a:t>
            </a:r>
          </a:p>
        </p:txBody>
      </p:sp>
      <p:sp>
        <p:nvSpPr>
          <p:cNvPr id="3" name="Content Placeholder 2">
            <a:extLst>
              <a:ext uri="{FF2B5EF4-FFF2-40B4-BE49-F238E27FC236}">
                <a16:creationId xmlns:a16="http://schemas.microsoft.com/office/drawing/2014/main" id="{74C9DDF2-447D-FD7D-7A5D-180CF3D64DD1}"/>
              </a:ext>
            </a:extLst>
          </p:cNvPr>
          <p:cNvSpPr>
            <a:spLocks noGrp="1"/>
          </p:cNvSpPr>
          <p:nvPr>
            <p:ph idx="1"/>
          </p:nvPr>
        </p:nvSpPr>
        <p:spPr/>
        <p:txBody>
          <a:bodyPr>
            <a:normAutofit fontScale="92500" lnSpcReduction="10000"/>
          </a:bodyPr>
          <a:lstStyle/>
          <a:p>
            <a:r>
              <a:rPr lang="en-US" dirty="0"/>
              <a:t>Imagine a hypothetical person:</a:t>
            </a:r>
          </a:p>
          <a:p>
            <a:endParaRPr lang="en-US" dirty="0"/>
          </a:p>
          <a:p>
            <a:r>
              <a:rPr lang="en-US" dirty="0"/>
              <a:t>Do they have 1 publication with at least  1 citation?</a:t>
            </a:r>
          </a:p>
          <a:p>
            <a:pPr lvl="1"/>
            <a:r>
              <a:rPr lang="en-US" dirty="0"/>
              <a:t>Yes -&gt; their h-index is at least 1</a:t>
            </a:r>
          </a:p>
          <a:p>
            <a:r>
              <a:rPr lang="en-US" dirty="0"/>
              <a:t>Do they have 2 publications with at least 2 citations of each?</a:t>
            </a:r>
          </a:p>
          <a:p>
            <a:pPr lvl="1"/>
            <a:r>
              <a:rPr lang="en-US" dirty="0"/>
              <a:t>Yes -&gt; their h-index is at least 2</a:t>
            </a:r>
          </a:p>
          <a:p>
            <a:r>
              <a:rPr lang="en-US" dirty="0"/>
              <a:t>Do they have 3 publications with at least 3 citations of each?</a:t>
            </a:r>
          </a:p>
          <a:p>
            <a:pPr lvl="1"/>
            <a:r>
              <a:rPr lang="en-US" dirty="0"/>
              <a:t>Yes -&gt; their h-index is at least 3</a:t>
            </a:r>
          </a:p>
          <a:p>
            <a:r>
              <a:rPr lang="en-US" dirty="0"/>
              <a:t>Do they have 4 publications with at least 4 citations of each?</a:t>
            </a:r>
          </a:p>
          <a:p>
            <a:pPr lvl="1"/>
            <a:r>
              <a:rPr lang="en-US" dirty="0"/>
              <a:t>Yes -&gt; their h-index is at least 4</a:t>
            </a:r>
          </a:p>
          <a:p>
            <a:r>
              <a:rPr lang="en-US" dirty="0"/>
              <a:t>Do they have 5 publications with at least 5 citations for each?</a:t>
            </a:r>
          </a:p>
          <a:p>
            <a:pPr lvl="1"/>
            <a:r>
              <a:rPr lang="en-US" dirty="0"/>
              <a:t>No -&gt; their h-index is 4</a:t>
            </a:r>
          </a:p>
          <a:p>
            <a:endParaRPr lang="en-US" dirty="0"/>
          </a:p>
          <a:p>
            <a:r>
              <a:rPr lang="en-US" dirty="0"/>
              <a:t>Take a real example: </a:t>
            </a:r>
            <a:r>
              <a:rPr lang="en-US" dirty="0">
                <a:hlinkClick r:id="rId2"/>
              </a:rPr>
              <a:t>https://scholar.google.com/citations?user=1URbOoYAAAAJ&amp;hl=en</a:t>
            </a:r>
            <a:r>
              <a:rPr lang="en-US" dirty="0"/>
              <a:t>  </a:t>
            </a:r>
          </a:p>
        </p:txBody>
      </p:sp>
    </p:spTree>
    <p:extLst>
      <p:ext uri="{BB962C8B-B14F-4D97-AF65-F5344CB8AC3E}">
        <p14:creationId xmlns:p14="http://schemas.microsoft.com/office/powerpoint/2010/main" val="324585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Calculating the h-index</a:t>
            </a:r>
          </a:p>
        </p:txBody>
      </p:sp>
      <p:cxnSp>
        <p:nvCxnSpPr>
          <p:cNvPr id="5" name="Straight Arrow Connector 4">
            <a:extLst>
              <a:ext uri="{FF2B5EF4-FFF2-40B4-BE49-F238E27FC236}">
                <a16:creationId xmlns:a16="http://schemas.microsoft.com/office/drawing/2014/main" id="{444DFDF3-C053-FB05-BF08-8BE75E8C2E61}"/>
              </a:ext>
            </a:extLst>
          </p:cNvPr>
          <p:cNvCxnSpPr/>
          <p:nvPr/>
        </p:nvCxnSpPr>
        <p:spPr>
          <a:xfrm>
            <a:off x="4695862" y="4909782"/>
            <a:ext cx="6761527" cy="0"/>
          </a:xfrm>
          <a:prstGeom prst="straightConnector1">
            <a:avLst/>
          </a:prstGeom>
          <a:ln w="28575">
            <a:solidFill>
              <a:schemeClr val="dk1">
                <a:shade val="95000"/>
                <a:satMod val="150000"/>
              </a:schemeClr>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594D0079-42BF-75DB-C4BD-AF50590CBBBE}"/>
              </a:ext>
            </a:extLst>
          </p:cNvPr>
          <p:cNvCxnSpPr/>
          <p:nvPr/>
        </p:nvCxnSpPr>
        <p:spPr>
          <a:xfrm flipV="1">
            <a:off x="4695862" y="1201848"/>
            <a:ext cx="0" cy="3707934"/>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F2E2B324-E82F-08BD-EC21-5E2B3BA30B67}"/>
              </a:ext>
            </a:extLst>
          </p:cNvPr>
          <p:cNvSpPr txBox="1"/>
          <p:nvPr/>
        </p:nvSpPr>
        <p:spPr>
          <a:xfrm rot="16200000">
            <a:off x="2729132" y="2871148"/>
            <a:ext cx="2541853" cy="369332"/>
          </a:xfrm>
          <a:prstGeom prst="rect">
            <a:avLst/>
          </a:prstGeom>
          <a:noFill/>
        </p:spPr>
        <p:txBody>
          <a:bodyPr wrap="square" rtlCol="0">
            <a:spAutoFit/>
          </a:bodyPr>
          <a:lstStyle/>
          <a:p>
            <a:pPr algn="ctr"/>
            <a:r>
              <a:rPr lang="en-GB" i="1" dirty="0"/>
              <a:t>No. of citations</a:t>
            </a:r>
          </a:p>
        </p:txBody>
      </p:sp>
      <p:sp>
        <p:nvSpPr>
          <p:cNvPr id="8" name="TextBox 7">
            <a:extLst>
              <a:ext uri="{FF2B5EF4-FFF2-40B4-BE49-F238E27FC236}">
                <a16:creationId xmlns:a16="http://schemas.microsoft.com/office/drawing/2014/main" id="{D4BEC15D-2704-9A13-95A0-443F86B981FC}"/>
              </a:ext>
            </a:extLst>
          </p:cNvPr>
          <p:cNvSpPr txBox="1"/>
          <p:nvPr/>
        </p:nvSpPr>
        <p:spPr>
          <a:xfrm>
            <a:off x="5062180" y="5355688"/>
            <a:ext cx="6028890" cy="369332"/>
          </a:xfrm>
          <a:prstGeom prst="rect">
            <a:avLst/>
          </a:prstGeom>
          <a:noFill/>
        </p:spPr>
        <p:txBody>
          <a:bodyPr wrap="square" rtlCol="0">
            <a:spAutoFit/>
          </a:bodyPr>
          <a:lstStyle/>
          <a:p>
            <a:pPr algn="ctr"/>
            <a:r>
              <a:rPr lang="en-GB" i="1" dirty="0"/>
              <a:t>Articles ranked by frequency of citations</a:t>
            </a:r>
          </a:p>
        </p:txBody>
      </p:sp>
      <p:cxnSp>
        <p:nvCxnSpPr>
          <p:cNvPr id="9" name="Straight Connector 8">
            <a:extLst>
              <a:ext uri="{FF2B5EF4-FFF2-40B4-BE49-F238E27FC236}">
                <a16:creationId xmlns:a16="http://schemas.microsoft.com/office/drawing/2014/main" id="{670998BF-D45C-5FF3-7C8C-5A1350603A0A}"/>
              </a:ext>
            </a:extLst>
          </p:cNvPr>
          <p:cNvCxnSpPr/>
          <p:nvPr/>
        </p:nvCxnSpPr>
        <p:spPr>
          <a:xfrm>
            <a:off x="5243942"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6F069808-FE31-BB38-3B5E-F1FE0DD8F9F1}"/>
              </a:ext>
            </a:extLst>
          </p:cNvPr>
          <p:cNvCxnSpPr/>
          <p:nvPr/>
        </p:nvCxnSpPr>
        <p:spPr>
          <a:xfrm>
            <a:off x="5831172"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45FC62EC-379E-2973-242D-81D37AABEEB3}"/>
              </a:ext>
            </a:extLst>
          </p:cNvPr>
          <p:cNvCxnSpPr/>
          <p:nvPr/>
        </p:nvCxnSpPr>
        <p:spPr>
          <a:xfrm>
            <a:off x="6393234"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467533A-D791-830D-DC50-0967FADFF52A}"/>
              </a:ext>
            </a:extLst>
          </p:cNvPr>
          <p:cNvCxnSpPr/>
          <p:nvPr/>
        </p:nvCxnSpPr>
        <p:spPr>
          <a:xfrm>
            <a:off x="6997241"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BFE8026E-F16E-D3AD-C7E2-323386570CF9}"/>
              </a:ext>
            </a:extLst>
          </p:cNvPr>
          <p:cNvCxnSpPr/>
          <p:nvPr/>
        </p:nvCxnSpPr>
        <p:spPr>
          <a:xfrm>
            <a:off x="7601248"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78CD11AC-3AEE-33E4-E507-A4D2D176172F}"/>
              </a:ext>
            </a:extLst>
          </p:cNvPr>
          <p:cNvCxnSpPr/>
          <p:nvPr/>
        </p:nvCxnSpPr>
        <p:spPr>
          <a:xfrm>
            <a:off x="8205255"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8931B71-07AA-085D-E450-E2C5556E925B}"/>
              </a:ext>
            </a:extLst>
          </p:cNvPr>
          <p:cNvCxnSpPr/>
          <p:nvPr/>
        </p:nvCxnSpPr>
        <p:spPr>
          <a:xfrm>
            <a:off x="8758929"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DAC9015-82DA-B652-461D-C317B49EE5C6}"/>
              </a:ext>
            </a:extLst>
          </p:cNvPr>
          <p:cNvCxnSpPr/>
          <p:nvPr/>
        </p:nvCxnSpPr>
        <p:spPr>
          <a:xfrm>
            <a:off x="9312602"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A52F5E6-3728-1A9F-E764-1AD303B09D29}"/>
              </a:ext>
            </a:extLst>
          </p:cNvPr>
          <p:cNvCxnSpPr/>
          <p:nvPr/>
        </p:nvCxnSpPr>
        <p:spPr>
          <a:xfrm>
            <a:off x="9899831"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EF4823F3-5B6E-173A-75CD-90A620009A6C}"/>
              </a:ext>
            </a:extLst>
          </p:cNvPr>
          <p:cNvCxnSpPr/>
          <p:nvPr/>
        </p:nvCxnSpPr>
        <p:spPr>
          <a:xfrm>
            <a:off x="10487061"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2D580AEC-8C41-6FE3-05E4-90469969E1A5}"/>
              </a:ext>
            </a:extLst>
          </p:cNvPr>
          <p:cNvCxnSpPr/>
          <p:nvPr/>
        </p:nvCxnSpPr>
        <p:spPr>
          <a:xfrm>
            <a:off x="11057512" y="4809115"/>
            <a:ext cx="0" cy="218113"/>
          </a:xfrm>
          <a:prstGeom prst="line">
            <a:avLst/>
          </a:prstGeom>
          <a:ln w="28575">
            <a:solidFill>
              <a:schemeClr val="dk1">
                <a:shade val="95000"/>
                <a:satMod val="1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E421C37A-0BA7-99DD-5BC8-7622FCAF3614}"/>
              </a:ext>
            </a:extLst>
          </p:cNvPr>
          <p:cNvSpPr txBox="1"/>
          <p:nvPr/>
        </p:nvSpPr>
        <p:spPr>
          <a:xfrm>
            <a:off x="5084551" y="5020021"/>
            <a:ext cx="6372838" cy="369332"/>
          </a:xfrm>
          <a:prstGeom prst="rect">
            <a:avLst/>
          </a:prstGeom>
          <a:noFill/>
        </p:spPr>
        <p:txBody>
          <a:bodyPr wrap="square" rtlCol="0">
            <a:spAutoFit/>
          </a:bodyPr>
          <a:lstStyle/>
          <a:p>
            <a:r>
              <a:rPr lang="en-GB" dirty="0"/>
              <a:t>A       B      C       D       E       F      G      H       I       J       K</a:t>
            </a:r>
          </a:p>
        </p:txBody>
      </p:sp>
      <p:cxnSp>
        <p:nvCxnSpPr>
          <p:cNvPr id="21" name="Straight Connector 20">
            <a:extLst>
              <a:ext uri="{FF2B5EF4-FFF2-40B4-BE49-F238E27FC236}">
                <a16:creationId xmlns:a16="http://schemas.microsoft.com/office/drawing/2014/main" id="{D21FFF42-0691-4B85-4008-C5B844B338A5}"/>
              </a:ext>
            </a:extLst>
          </p:cNvPr>
          <p:cNvCxnSpPr>
            <a:cxnSpLocks/>
          </p:cNvCxnSpPr>
          <p:nvPr/>
        </p:nvCxnSpPr>
        <p:spPr>
          <a:xfrm rot="5400000">
            <a:off x="4695861" y="1320694"/>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34BC20F2-2F4B-778F-57E2-FB41617BB470}"/>
              </a:ext>
            </a:extLst>
          </p:cNvPr>
          <p:cNvCxnSpPr>
            <a:cxnSpLocks/>
          </p:cNvCxnSpPr>
          <p:nvPr/>
        </p:nvCxnSpPr>
        <p:spPr>
          <a:xfrm>
            <a:off x="4804918" y="1429750"/>
            <a:ext cx="62525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157A79-4750-5A06-B550-25DA84452C38}"/>
              </a:ext>
            </a:extLst>
          </p:cNvPr>
          <p:cNvCxnSpPr>
            <a:cxnSpLocks/>
          </p:cNvCxnSpPr>
          <p:nvPr/>
        </p:nvCxnSpPr>
        <p:spPr>
          <a:xfrm flipV="1">
            <a:off x="11057512" y="1429750"/>
            <a:ext cx="0" cy="3379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144E03-F09B-F416-1623-3DE09B1A82F9}"/>
              </a:ext>
            </a:extLst>
          </p:cNvPr>
          <p:cNvCxnSpPr/>
          <p:nvPr/>
        </p:nvCxnSpPr>
        <p:spPr>
          <a:xfrm flipH="1">
            <a:off x="4695862" y="1429750"/>
            <a:ext cx="6361650" cy="3480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720EB2-6B50-1542-95D8-425F226E888B}"/>
              </a:ext>
            </a:extLst>
          </p:cNvPr>
          <p:cNvCxnSpPr>
            <a:cxnSpLocks/>
          </p:cNvCxnSpPr>
          <p:nvPr/>
        </p:nvCxnSpPr>
        <p:spPr>
          <a:xfrm flipV="1">
            <a:off x="10487061" y="1740143"/>
            <a:ext cx="0" cy="3068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742AD5-EA55-71D7-DB55-69676D31C2AB}"/>
              </a:ext>
            </a:extLst>
          </p:cNvPr>
          <p:cNvCxnSpPr>
            <a:cxnSpLocks/>
          </p:cNvCxnSpPr>
          <p:nvPr/>
        </p:nvCxnSpPr>
        <p:spPr>
          <a:xfrm flipV="1">
            <a:off x="9899831" y="2051932"/>
            <a:ext cx="0" cy="2757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778E34-E2D8-D5A1-4A0E-3BE4B54F5DC0}"/>
              </a:ext>
            </a:extLst>
          </p:cNvPr>
          <p:cNvCxnSpPr>
            <a:cxnSpLocks/>
          </p:cNvCxnSpPr>
          <p:nvPr/>
        </p:nvCxnSpPr>
        <p:spPr>
          <a:xfrm flipV="1">
            <a:off x="9312602" y="2386095"/>
            <a:ext cx="0" cy="2423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FFFDF5-BDA2-229D-D409-BFB0F1F72456}"/>
              </a:ext>
            </a:extLst>
          </p:cNvPr>
          <p:cNvCxnSpPr>
            <a:cxnSpLocks/>
          </p:cNvCxnSpPr>
          <p:nvPr/>
        </p:nvCxnSpPr>
        <p:spPr>
          <a:xfrm flipV="1">
            <a:off x="8758929" y="2672717"/>
            <a:ext cx="0" cy="2136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CA2CD3-ECFB-7869-1808-969F4DFB51C3}"/>
              </a:ext>
            </a:extLst>
          </p:cNvPr>
          <p:cNvCxnSpPr>
            <a:cxnSpLocks/>
          </p:cNvCxnSpPr>
          <p:nvPr/>
        </p:nvCxnSpPr>
        <p:spPr>
          <a:xfrm flipV="1">
            <a:off x="8205255" y="2981714"/>
            <a:ext cx="0" cy="1827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179A08-63D5-2F97-36DD-00F0E0383B66}"/>
              </a:ext>
            </a:extLst>
          </p:cNvPr>
          <p:cNvCxnSpPr>
            <a:cxnSpLocks/>
          </p:cNvCxnSpPr>
          <p:nvPr/>
        </p:nvCxnSpPr>
        <p:spPr>
          <a:xfrm flipV="1">
            <a:off x="7609636" y="3308884"/>
            <a:ext cx="0" cy="160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971642-A6CE-76B1-5E78-C199DFE98251}"/>
              </a:ext>
            </a:extLst>
          </p:cNvPr>
          <p:cNvCxnSpPr>
            <a:cxnSpLocks/>
          </p:cNvCxnSpPr>
          <p:nvPr/>
        </p:nvCxnSpPr>
        <p:spPr>
          <a:xfrm flipV="1">
            <a:off x="6393234" y="3980003"/>
            <a:ext cx="0" cy="829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85CBB8-3741-2AC3-17E0-A17A0612B053}"/>
              </a:ext>
            </a:extLst>
          </p:cNvPr>
          <p:cNvCxnSpPr>
            <a:cxnSpLocks/>
          </p:cNvCxnSpPr>
          <p:nvPr/>
        </p:nvCxnSpPr>
        <p:spPr>
          <a:xfrm flipV="1">
            <a:off x="6997241" y="3644444"/>
            <a:ext cx="0" cy="1164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5F732C-938C-244F-454D-6E29CE9FE722}"/>
              </a:ext>
            </a:extLst>
          </p:cNvPr>
          <p:cNvCxnSpPr>
            <a:cxnSpLocks/>
          </p:cNvCxnSpPr>
          <p:nvPr/>
        </p:nvCxnSpPr>
        <p:spPr>
          <a:xfrm flipV="1">
            <a:off x="5243942" y="4585409"/>
            <a:ext cx="0" cy="223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647ADC-1250-E9DE-8619-F7C11DA8AE12}"/>
              </a:ext>
            </a:extLst>
          </p:cNvPr>
          <p:cNvCxnSpPr>
            <a:cxnSpLocks/>
          </p:cNvCxnSpPr>
          <p:nvPr/>
        </p:nvCxnSpPr>
        <p:spPr>
          <a:xfrm flipV="1">
            <a:off x="5831172" y="4290395"/>
            <a:ext cx="0" cy="518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21CE7F-2778-1A53-7B63-F91123F3F909}"/>
              </a:ext>
            </a:extLst>
          </p:cNvPr>
          <p:cNvCxnSpPr>
            <a:cxnSpLocks/>
          </p:cNvCxnSpPr>
          <p:nvPr/>
        </p:nvCxnSpPr>
        <p:spPr>
          <a:xfrm>
            <a:off x="4804918" y="1740143"/>
            <a:ext cx="56821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BEBD88-FF9D-7106-7EC1-05352A132BE4}"/>
              </a:ext>
            </a:extLst>
          </p:cNvPr>
          <p:cNvCxnSpPr>
            <a:cxnSpLocks/>
          </p:cNvCxnSpPr>
          <p:nvPr/>
        </p:nvCxnSpPr>
        <p:spPr>
          <a:xfrm>
            <a:off x="4804918" y="2058925"/>
            <a:ext cx="5094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E0B68C-CB6E-6F48-B02E-9E00960071B7}"/>
              </a:ext>
            </a:extLst>
          </p:cNvPr>
          <p:cNvCxnSpPr>
            <a:cxnSpLocks/>
          </p:cNvCxnSpPr>
          <p:nvPr/>
        </p:nvCxnSpPr>
        <p:spPr>
          <a:xfrm>
            <a:off x="4804918" y="2386095"/>
            <a:ext cx="4507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0CB6D4-8833-9551-5D01-5F565D90D31A}"/>
              </a:ext>
            </a:extLst>
          </p:cNvPr>
          <p:cNvCxnSpPr>
            <a:cxnSpLocks/>
          </p:cNvCxnSpPr>
          <p:nvPr/>
        </p:nvCxnSpPr>
        <p:spPr>
          <a:xfrm>
            <a:off x="4804918" y="2679710"/>
            <a:ext cx="3954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76F2A5-3A66-C5EB-6478-8290670AD613}"/>
              </a:ext>
            </a:extLst>
          </p:cNvPr>
          <p:cNvCxnSpPr>
            <a:cxnSpLocks/>
          </p:cNvCxnSpPr>
          <p:nvPr/>
        </p:nvCxnSpPr>
        <p:spPr>
          <a:xfrm>
            <a:off x="4804918" y="2981714"/>
            <a:ext cx="34003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166504-1B90-5107-0E4D-AA3FD74E15E6}"/>
              </a:ext>
            </a:extLst>
          </p:cNvPr>
          <p:cNvCxnSpPr>
            <a:cxnSpLocks/>
          </p:cNvCxnSpPr>
          <p:nvPr/>
        </p:nvCxnSpPr>
        <p:spPr>
          <a:xfrm>
            <a:off x="4804918" y="3308884"/>
            <a:ext cx="2804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5C22E-E70D-BDB2-EDD5-0E34AA50F77A}"/>
              </a:ext>
            </a:extLst>
          </p:cNvPr>
          <p:cNvCxnSpPr>
            <a:cxnSpLocks/>
          </p:cNvCxnSpPr>
          <p:nvPr/>
        </p:nvCxnSpPr>
        <p:spPr>
          <a:xfrm>
            <a:off x="4804918" y="3644444"/>
            <a:ext cx="21923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002EE32-8D62-EB43-1DB3-71A0D03F3E6D}"/>
              </a:ext>
            </a:extLst>
          </p:cNvPr>
          <p:cNvCxnSpPr>
            <a:cxnSpLocks/>
          </p:cNvCxnSpPr>
          <p:nvPr/>
        </p:nvCxnSpPr>
        <p:spPr>
          <a:xfrm>
            <a:off x="4804918" y="3980003"/>
            <a:ext cx="158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940B62-0FD3-6027-B1F5-76F789C5D799}"/>
              </a:ext>
            </a:extLst>
          </p:cNvPr>
          <p:cNvCxnSpPr>
            <a:cxnSpLocks/>
          </p:cNvCxnSpPr>
          <p:nvPr/>
        </p:nvCxnSpPr>
        <p:spPr>
          <a:xfrm>
            <a:off x="4804918" y="4290395"/>
            <a:ext cx="1026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5FCA55-0D96-5A41-4220-0589CD4109AD}"/>
              </a:ext>
            </a:extLst>
          </p:cNvPr>
          <p:cNvCxnSpPr>
            <a:cxnSpLocks/>
          </p:cNvCxnSpPr>
          <p:nvPr/>
        </p:nvCxnSpPr>
        <p:spPr>
          <a:xfrm>
            <a:off x="4804918" y="4592399"/>
            <a:ext cx="439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5CBC00-4B84-4638-A298-F1BECFC3B9EB}"/>
              </a:ext>
            </a:extLst>
          </p:cNvPr>
          <p:cNvCxnSpPr>
            <a:cxnSpLocks/>
          </p:cNvCxnSpPr>
          <p:nvPr/>
        </p:nvCxnSpPr>
        <p:spPr>
          <a:xfrm rot="5400000">
            <a:off x="4695861" y="1631087"/>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2C69972E-EBC6-C898-36B8-E31672F4CDC6}"/>
              </a:ext>
            </a:extLst>
          </p:cNvPr>
          <p:cNvCxnSpPr>
            <a:cxnSpLocks/>
          </p:cNvCxnSpPr>
          <p:nvPr/>
        </p:nvCxnSpPr>
        <p:spPr>
          <a:xfrm rot="5400000">
            <a:off x="4695861" y="1942876"/>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AFC446E0-1F0C-EEB0-5470-A4A77F16E872}"/>
              </a:ext>
            </a:extLst>
          </p:cNvPr>
          <p:cNvCxnSpPr>
            <a:cxnSpLocks/>
          </p:cNvCxnSpPr>
          <p:nvPr/>
        </p:nvCxnSpPr>
        <p:spPr>
          <a:xfrm rot="5400000">
            <a:off x="4695861" y="2277039"/>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1915BD27-7224-D5B3-2AE1-36A43B2FEFB9}"/>
              </a:ext>
            </a:extLst>
          </p:cNvPr>
          <p:cNvCxnSpPr>
            <a:cxnSpLocks/>
          </p:cNvCxnSpPr>
          <p:nvPr/>
        </p:nvCxnSpPr>
        <p:spPr>
          <a:xfrm rot="5400000">
            <a:off x="4695861" y="2563661"/>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D874EBFB-A159-588A-8739-97B50175E13D}"/>
              </a:ext>
            </a:extLst>
          </p:cNvPr>
          <p:cNvCxnSpPr>
            <a:cxnSpLocks/>
          </p:cNvCxnSpPr>
          <p:nvPr/>
        </p:nvCxnSpPr>
        <p:spPr>
          <a:xfrm rot="5400000">
            <a:off x="4695861" y="2872658"/>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3B29BF91-3FB8-D838-E0CA-E779589F0F93}"/>
              </a:ext>
            </a:extLst>
          </p:cNvPr>
          <p:cNvCxnSpPr>
            <a:cxnSpLocks/>
          </p:cNvCxnSpPr>
          <p:nvPr/>
        </p:nvCxnSpPr>
        <p:spPr>
          <a:xfrm rot="5400000">
            <a:off x="4695861" y="3199828"/>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828076FB-DDF5-218F-3DF2-E21E67B1C9DB}"/>
              </a:ext>
            </a:extLst>
          </p:cNvPr>
          <p:cNvCxnSpPr>
            <a:cxnSpLocks/>
          </p:cNvCxnSpPr>
          <p:nvPr/>
        </p:nvCxnSpPr>
        <p:spPr>
          <a:xfrm rot="5400000">
            <a:off x="4695861" y="3528399"/>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EEC76762-030C-DE0C-9598-B2F7D12ACCF5}"/>
              </a:ext>
            </a:extLst>
          </p:cNvPr>
          <p:cNvCxnSpPr>
            <a:cxnSpLocks/>
          </p:cNvCxnSpPr>
          <p:nvPr/>
        </p:nvCxnSpPr>
        <p:spPr>
          <a:xfrm rot="5400000">
            <a:off x="4695861" y="3870947"/>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40FD8319-F630-CC4F-D763-AD8119EA3B9E}"/>
              </a:ext>
            </a:extLst>
          </p:cNvPr>
          <p:cNvCxnSpPr>
            <a:cxnSpLocks/>
          </p:cNvCxnSpPr>
          <p:nvPr/>
        </p:nvCxnSpPr>
        <p:spPr>
          <a:xfrm rot="5400000">
            <a:off x="4695861" y="4181339"/>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E6796B29-54E3-60B9-797B-F5FFEDFC0701}"/>
              </a:ext>
            </a:extLst>
          </p:cNvPr>
          <p:cNvCxnSpPr>
            <a:cxnSpLocks/>
          </p:cNvCxnSpPr>
          <p:nvPr/>
        </p:nvCxnSpPr>
        <p:spPr>
          <a:xfrm rot="5400000">
            <a:off x="4695861" y="4476353"/>
            <a:ext cx="0" cy="218113"/>
          </a:xfrm>
          <a:prstGeom prst="line">
            <a:avLst/>
          </a:prstGeom>
          <a:ln w="28575">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5" name="Oval 54">
            <a:extLst>
              <a:ext uri="{FF2B5EF4-FFF2-40B4-BE49-F238E27FC236}">
                <a16:creationId xmlns:a16="http://schemas.microsoft.com/office/drawing/2014/main" id="{EECB52D1-3237-A70D-261A-B66978C847C7}"/>
              </a:ext>
            </a:extLst>
          </p:cNvPr>
          <p:cNvSpPr/>
          <p:nvPr/>
        </p:nvSpPr>
        <p:spPr>
          <a:xfrm>
            <a:off x="5183820" y="2319683"/>
            <a:ext cx="125835" cy="12583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56" name="Oval 55">
            <a:extLst>
              <a:ext uri="{FF2B5EF4-FFF2-40B4-BE49-F238E27FC236}">
                <a16:creationId xmlns:a16="http://schemas.microsoft.com/office/drawing/2014/main" id="{2A78C4B5-C12C-D8A1-A920-862E350BD581}"/>
              </a:ext>
            </a:extLst>
          </p:cNvPr>
          <p:cNvSpPr/>
          <p:nvPr/>
        </p:nvSpPr>
        <p:spPr>
          <a:xfrm>
            <a:off x="5766854" y="2337106"/>
            <a:ext cx="125835" cy="12583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57" name="Oval 56">
            <a:extLst>
              <a:ext uri="{FF2B5EF4-FFF2-40B4-BE49-F238E27FC236}">
                <a16:creationId xmlns:a16="http://schemas.microsoft.com/office/drawing/2014/main" id="{84F5F941-ABFD-BA76-6CCB-FEF0BE766ABF}"/>
              </a:ext>
            </a:extLst>
          </p:cNvPr>
          <p:cNvSpPr/>
          <p:nvPr/>
        </p:nvSpPr>
        <p:spPr>
          <a:xfrm>
            <a:off x="7546718" y="3580827"/>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58" name="Oval 57">
            <a:extLst>
              <a:ext uri="{FF2B5EF4-FFF2-40B4-BE49-F238E27FC236}">
                <a16:creationId xmlns:a16="http://schemas.microsoft.com/office/drawing/2014/main" id="{853B31C8-A5CA-DC6B-8CCE-4530355F41BA}"/>
              </a:ext>
            </a:extLst>
          </p:cNvPr>
          <p:cNvSpPr/>
          <p:nvPr/>
        </p:nvSpPr>
        <p:spPr>
          <a:xfrm>
            <a:off x="8145135" y="4218389"/>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59" name="Oval 58">
            <a:extLst>
              <a:ext uri="{FF2B5EF4-FFF2-40B4-BE49-F238E27FC236}">
                <a16:creationId xmlns:a16="http://schemas.microsoft.com/office/drawing/2014/main" id="{50E904AC-0A8D-D05D-D736-55BF840F3B5C}"/>
              </a:ext>
            </a:extLst>
          </p:cNvPr>
          <p:cNvSpPr/>
          <p:nvPr/>
        </p:nvSpPr>
        <p:spPr>
          <a:xfrm>
            <a:off x="8700205" y="4496975"/>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60" name="Oval 59">
            <a:extLst>
              <a:ext uri="{FF2B5EF4-FFF2-40B4-BE49-F238E27FC236}">
                <a16:creationId xmlns:a16="http://schemas.microsoft.com/office/drawing/2014/main" id="{027003A4-1F7C-F23F-8F46-396848AF80DA}"/>
              </a:ext>
            </a:extLst>
          </p:cNvPr>
          <p:cNvSpPr/>
          <p:nvPr/>
        </p:nvSpPr>
        <p:spPr>
          <a:xfrm>
            <a:off x="9258073" y="4850896"/>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61" name="Oval 60">
            <a:extLst>
              <a:ext uri="{FF2B5EF4-FFF2-40B4-BE49-F238E27FC236}">
                <a16:creationId xmlns:a16="http://schemas.microsoft.com/office/drawing/2014/main" id="{1CC4AFF0-95D1-0CF8-3449-B082CE9762D2}"/>
              </a:ext>
            </a:extLst>
          </p:cNvPr>
          <p:cNvSpPr/>
          <p:nvPr/>
        </p:nvSpPr>
        <p:spPr>
          <a:xfrm>
            <a:off x="9839706" y="4851540"/>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62" name="Oval 61">
            <a:extLst>
              <a:ext uri="{FF2B5EF4-FFF2-40B4-BE49-F238E27FC236}">
                <a16:creationId xmlns:a16="http://schemas.microsoft.com/office/drawing/2014/main" id="{29889C6E-46B2-2A86-AF62-91A909A8E749}"/>
              </a:ext>
            </a:extLst>
          </p:cNvPr>
          <p:cNvSpPr/>
          <p:nvPr/>
        </p:nvSpPr>
        <p:spPr>
          <a:xfrm>
            <a:off x="10428334" y="4852938"/>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63" name="Oval 62">
            <a:extLst>
              <a:ext uri="{FF2B5EF4-FFF2-40B4-BE49-F238E27FC236}">
                <a16:creationId xmlns:a16="http://schemas.microsoft.com/office/drawing/2014/main" id="{32063EB3-B1B4-088F-4E0B-CC095B1E3A2D}"/>
              </a:ext>
            </a:extLst>
          </p:cNvPr>
          <p:cNvSpPr/>
          <p:nvPr/>
        </p:nvSpPr>
        <p:spPr>
          <a:xfrm>
            <a:off x="10997386" y="4852938"/>
            <a:ext cx="125835" cy="12583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64" name="Oval 63">
            <a:extLst>
              <a:ext uri="{FF2B5EF4-FFF2-40B4-BE49-F238E27FC236}">
                <a16:creationId xmlns:a16="http://schemas.microsoft.com/office/drawing/2014/main" id="{D4C01599-8A48-9506-258C-07BCF86D72D5}"/>
              </a:ext>
            </a:extLst>
          </p:cNvPr>
          <p:cNvSpPr/>
          <p:nvPr/>
        </p:nvSpPr>
        <p:spPr>
          <a:xfrm>
            <a:off x="6324723" y="2613882"/>
            <a:ext cx="125835" cy="12583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65" name="Oval 64">
            <a:extLst>
              <a:ext uri="{FF2B5EF4-FFF2-40B4-BE49-F238E27FC236}">
                <a16:creationId xmlns:a16="http://schemas.microsoft.com/office/drawing/2014/main" id="{DBAE2BD3-C096-97D7-E982-5B39958E93ED}"/>
              </a:ext>
            </a:extLst>
          </p:cNvPr>
          <p:cNvSpPr/>
          <p:nvPr/>
        </p:nvSpPr>
        <p:spPr>
          <a:xfrm>
            <a:off x="6935021" y="2917049"/>
            <a:ext cx="125835" cy="12583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66" name="TextBox 65">
            <a:extLst>
              <a:ext uri="{FF2B5EF4-FFF2-40B4-BE49-F238E27FC236}">
                <a16:creationId xmlns:a16="http://schemas.microsoft.com/office/drawing/2014/main" id="{9DD56B15-A45E-62CF-AE8C-E10F45EFDE94}"/>
              </a:ext>
            </a:extLst>
          </p:cNvPr>
          <p:cNvSpPr txBox="1"/>
          <p:nvPr/>
        </p:nvSpPr>
        <p:spPr>
          <a:xfrm>
            <a:off x="4224389" y="4400743"/>
            <a:ext cx="389272" cy="369332"/>
          </a:xfrm>
          <a:prstGeom prst="rect">
            <a:avLst/>
          </a:prstGeom>
          <a:noFill/>
        </p:spPr>
        <p:txBody>
          <a:bodyPr wrap="square" rtlCol="0">
            <a:spAutoFit/>
          </a:bodyPr>
          <a:lstStyle/>
          <a:p>
            <a:pPr algn="r"/>
            <a:r>
              <a:rPr lang="en-GB" dirty="0"/>
              <a:t>1</a:t>
            </a:r>
          </a:p>
        </p:txBody>
      </p:sp>
      <p:sp>
        <p:nvSpPr>
          <p:cNvPr id="67" name="TextBox 66">
            <a:extLst>
              <a:ext uri="{FF2B5EF4-FFF2-40B4-BE49-F238E27FC236}">
                <a16:creationId xmlns:a16="http://schemas.microsoft.com/office/drawing/2014/main" id="{1D783439-153C-4072-ADAF-C3DEADD28D50}"/>
              </a:ext>
            </a:extLst>
          </p:cNvPr>
          <p:cNvSpPr txBox="1"/>
          <p:nvPr/>
        </p:nvSpPr>
        <p:spPr>
          <a:xfrm>
            <a:off x="4224389" y="4100136"/>
            <a:ext cx="389272" cy="369332"/>
          </a:xfrm>
          <a:prstGeom prst="rect">
            <a:avLst/>
          </a:prstGeom>
          <a:noFill/>
        </p:spPr>
        <p:txBody>
          <a:bodyPr wrap="square" rtlCol="0">
            <a:spAutoFit/>
          </a:bodyPr>
          <a:lstStyle/>
          <a:p>
            <a:pPr algn="r"/>
            <a:r>
              <a:rPr lang="en-GB" dirty="0"/>
              <a:t>2</a:t>
            </a:r>
          </a:p>
        </p:txBody>
      </p:sp>
      <p:sp>
        <p:nvSpPr>
          <p:cNvPr id="68" name="TextBox 67">
            <a:extLst>
              <a:ext uri="{FF2B5EF4-FFF2-40B4-BE49-F238E27FC236}">
                <a16:creationId xmlns:a16="http://schemas.microsoft.com/office/drawing/2014/main" id="{0574D457-F44B-D1C5-E81F-EC14FA18542A}"/>
              </a:ext>
            </a:extLst>
          </p:cNvPr>
          <p:cNvSpPr txBox="1"/>
          <p:nvPr/>
        </p:nvSpPr>
        <p:spPr>
          <a:xfrm>
            <a:off x="4224389" y="3805448"/>
            <a:ext cx="389272" cy="369332"/>
          </a:xfrm>
          <a:prstGeom prst="rect">
            <a:avLst/>
          </a:prstGeom>
          <a:noFill/>
        </p:spPr>
        <p:txBody>
          <a:bodyPr wrap="square" rtlCol="0">
            <a:spAutoFit/>
          </a:bodyPr>
          <a:lstStyle/>
          <a:p>
            <a:pPr algn="r"/>
            <a:r>
              <a:rPr lang="en-GB" dirty="0"/>
              <a:t>3</a:t>
            </a:r>
          </a:p>
        </p:txBody>
      </p:sp>
      <p:sp>
        <p:nvSpPr>
          <p:cNvPr id="69" name="TextBox 68">
            <a:extLst>
              <a:ext uri="{FF2B5EF4-FFF2-40B4-BE49-F238E27FC236}">
                <a16:creationId xmlns:a16="http://schemas.microsoft.com/office/drawing/2014/main" id="{8336EF14-0898-F66C-D242-CEE52044D6A2}"/>
              </a:ext>
            </a:extLst>
          </p:cNvPr>
          <p:cNvSpPr txBox="1"/>
          <p:nvPr/>
        </p:nvSpPr>
        <p:spPr>
          <a:xfrm>
            <a:off x="4224389" y="3462142"/>
            <a:ext cx="389272" cy="369332"/>
          </a:xfrm>
          <a:prstGeom prst="rect">
            <a:avLst/>
          </a:prstGeom>
          <a:noFill/>
        </p:spPr>
        <p:txBody>
          <a:bodyPr wrap="square" rtlCol="0">
            <a:spAutoFit/>
          </a:bodyPr>
          <a:lstStyle/>
          <a:p>
            <a:pPr algn="r"/>
            <a:r>
              <a:rPr lang="en-GB" dirty="0"/>
              <a:t>4</a:t>
            </a:r>
          </a:p>
        </p:txBody>
      </p:sp>
      <p:sp>
        <p:nvSpPr>
          <p:cNvPr id="70" name="TextBox 69">
            <a:extLst>
              <a:ext uri="{FF2B5EF4-FFF2-40B4-BE49-F238E27FC236}">
                <a16:creationId xmlns:a16="http://schemas.microsoft.com/office/drawing/2014/main" id="{451A7496-D9FC-CE5A-0E6D-E71AA44B6F5C}"/>
              </a:ext>
            </a:extLst>
          </p:cNvPr>
          <p:cNvSpPr txBox="1"/>
          <p:nvPr/>
        </p:nvSpPr>
        <p:spPr>
          <a:xfrm>
            <a:off x="4224389" y="3127979"/>
            <a:ext cx="389272" cy="369332"/>
          </a:xfrm>
          <a:prstGeom prst="rect">
            <a:avLst/>
          </a:prstGeom>
          <a:noFill/>
        </p:spPr>
        <p:txBody>
          <a:bodyPr wrap="square" rtlCol="0">
            <a:spAutoFit/>
          </a:bodyPr>
          <a:lstStyle/>
          <a:p>
            <a:pPr algn="r"/>
            <a:r>
              <a:rPr lang="en-GB" dirty="0"/>
              <a:t>5</a:t>
            </a:r>
          </a:p>
        </p:txBody>
      </p:sp>
      <p:sp>
        <p:nvSpPr>
          <p:cNvPr id="71" name="TextBox 70">
            <a:extLst>
              <a:ext uri="{FF2B5EF4-FFF2-40B4-BE49-F238E27FC236}">
                <a16:creationId xmlns:a16="http://schemas.microsoft.com/office/drawing/2014/main" id="{18F0CECB-5A9F-DC05-D0A7-FB1C38CBF68E}"/>
              </a:ext>
            </a:extLst>
          </p:cNvPr>
          <p:cNvSpPr txBox="1"/>
          <p:nvPr/>
        </p:nvSpPr>
        <p:spPr>
          <a:xfrm>
            <a:off x="4224389" y="2792046"/>
            <a:ext cx="389272" cy="369332"/>
          </a:xfrm>
          <a:prstGeom prst="rect">
            <a:avLst/>
          </a:prstGeom>
          <a:noFill/>
        </p:spPr>
        <p:txBody>
          <a:bodyPr wrap="square" rtlCol="0">
            <a:spAutoFit/>
          </a:bodyPr>
          <a:lstStyle/>
          <a:p>
            <a:pPr algn="r"/>
            <a:r>
              <a:rPr lang="en-GB" dirty="0"/>
              <a:t>6</a:t>
            </a:r>
          </a:p>
        </p:txBody>
      </p:sp>
      <p:sp>
        <p:nvSpPr>
          <p:cNvPr id="72" name="TextBox 71">
            <a:extLst>
              <a:ext uri="{FF2B5EF4-FFF2-40B4-BE49-F238E27FC236}">
                <a16:creationId xmlns:a16="http://schemas.microsoft.com/office/drawing/2014/main" id="{8EDBF15D-3378-1272-FD99-1A46949DF001}"/>
              </a:ext>
            </a:extLst>
          </p:cNvPr>
          <p:cNvSpPr txBox="1"/>
          <p:nvPr/>
        </p:nvSpPr>
        <p:spPr>
          <a:xfrm>
            <a:off x="4224389" y="2499609"/>
            <a:ext cx="389272" cy="369332"/>
          </a:xfrm>
          <a:prstGeom prst="rect">
            <a:avLst/>
          </a:prstGeom>
          <a:noFill/>
        </p:spPr>
        <p:txBody>
          <a:bodyPr wrap="square" rtlCol="0">
            <a:spAutoFit/>
          </a:bodyPr>
          <a:lstStyle/>
          <a:p>
            <a:pPr algn="r"/>
            <a:r>
              <a:rPr lang="en-GB" dirty="0"/>
              <a:t>7</a:t>
            </a:r>
          </a:p>
        </p:txBody>
      </p:sp>
      <p:sp>
        <p:nvSpPr>
          <p:cNvPr id="73" name="TextBox 72">
            <a:extLst>
              <a:ext uri="{FF2B5EF4-FFF2-40B4-BE49-F238E27FC236}">
                <a16:creationId xmlns:a16="http://schemas.microsoft.com/office/drawing/2014/main" id="{AD66EBB8-2445-1846-AF6D-1C39E288ABAF}"/>
              </a:ext>
            </a:extLst>
          </p:cNvPr>
          <p:cNvSpPr txBox="1"/>
          <p:nvPr/>
        </p:nvSpPr>
        <p:spPr>
          <a:xfrm>
            <a:off x="4224389" y="2211430"/>
            <a:ext cx="389272" cy="369332"/>
          </a:xfrm>
          <a:prstGeom prst="rect">
            <a:avLst/>
          </a:prstGeom>
          <a:noFill/>
        </p:spPr>
        <p:txBody>
          <a:bodyPr wrap="square" rtlCol="0">
            <a:spAutoFit/>
          </a:bodyPr>
          <a:lstStyle/>
          <a:p>
            <a:pPr algn="r"/>
            <a:r>
              <a:rPr lang="en-GB" dirty="0"/>
              <a:t>8</a:t>
            </a:r>
          </a:p>
        </p:txBody>
      </p:sp>
      <p:sp>
        <p:nvSpPr>
          <p:cNvPr id="74" name="TextBox 73">
            <a:extLst>
              <a:ext uri="{FF2B5EF4-FFF2-40B4-BE49-F238E27FC236}">
                <a16:creationId xmlns:a16="http://schemas.microsoft.com/office/drawing/2014/main" id="{DCC4F842-93C3-EA0C-C669-4BCA02191468}"/>
              </a:ext>
            </a:extLst>
          </p:cNvPr>
          <p:cNvSpPr txBox="1"/>
          <p:nvPr/>
        </p:nvSpPr>
        <p:spPr>
          <a:xfrm>
            <a:off x="4224389" y="1875763"/>
            <a:ext cx="389272" cy="369332"/>
          </a:xfrm>
          <a:prstGeom prst="rect">
            <a:avLst/>
          </a:prstGeom>
          <a:noFill/>
        </p:spPr>
        <p:txBody>
          <a:bodyPr wrap="square" rtlCol="0">
            <a:spAutoFit/>
          </a:bodyPr>
          <a:lstStyle/>
          <a:p>
            <a:pPr algn="r"/>
            <a:r>
              <a:rPr lang="en-GB" dirty="0"/>
              <a:t>9</a:t>
            </a:r>
          </a:p>
        </p:txBody>
      </p:sp>
      <p:sp>
        <p:nvSpPr>
          <p:cNvPr id="75" name="TextBox 74">
            <a:extLst>
              <a:ext uri="{FF2B5EF4-FFF2-40B4-BE49-F238E27FC236}">
                <a16:creationId xmlns:a16="http://schemas.microsoft.com/office/drawing/2014/main" id="{8230D418-795A-E545-FB2C-D8B847582AD1}"/>
              </a:ext>
            </a:extLst>
          </p:cNvPr>
          <p:cNvSpPr txBox="1"/>
          <p:nvPr/>
        </p:nvSpPr>
        <p:spPr>
          <a:xfrm>
            <a:off x="3725540" y="1556766"/>
            <a:ext cx="888121" cy="369332"/>
          </a:xfrm>
          <a:prstGeom prst="rect">
            <a:avLst/>
          </a:prstGeom>
          <a:noFill/>
        </p:spPr>
        <p:txBody>
          <a:bodyPr wrap="square" rtlCol="0">
            <a:spAutoFit/>
          </a:bodyPr>
          <a:lstStyle/>
          <a:p>
            <a:pPr algn="r"/>
            <a:r>
              <a:rPr lang="en-GB" dirty="0"/>
              <a:t>10</a:t>
            </a:r>
          </a:p>
        </p:txBody>
      </p:sp>
      <p:sp>
        <p:nvSpPr>
          <p:cNvPr id="76" name="TextBox 75">
            <a:extLst>
              <a:ext uri="{FF2B5EF4-FFF2-40B4-BE49-F238E27FC236}">
                <a16:creationId xmlns:a16="http://schemas.microsoft.com/office/drawing/2014/main" id="{92EB1800-2D7C-2091-602B-0F7AC52DCEAC}"/>
              </a:ext>
            </a:extLst>
          </p:cNvPr>
          <p:cNvSpPr txBox="1"/>
          <p:nvPr/>
        </p:nvSpPr>
        <p:spPr>
          <a:xfrm>
            <a:off x="3475852" y="1244977"/>
            <a:ext cx="1137809" cy="369332"/>
          </a:xfrm>
          <a:prstGeom prst="rect">
            <a:avLst/>
          </a:prstGeom>
          <a:noFill/>
        </p:spPr>
        <p:txBody>
          <a:bodyPr wrap="square" rtlCol="0">
            <a:spAutoFit/>
          </a:bodyPr>
          <a:lstStyle/>
          <a:p>
            <a:pPr algn="r"/>
            <a:r>
              <a:rPr lang="en-GB" dirty="0"/>
              <a:t>11</a:t>
            </a:r>
          </a:p>
        </p:txBody>
      </p:sp>
    </p:spTree>
    <p:extLst>
      <p:ext uri="{BB962C8B-B14F-4D97-AF65-F5344CB8AC3E}">
        <p14:creationId xmlns:p14="http://schemas.microsoft.com/office/powerpoint/2010/main" val="324040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81ACA74-ED9E-ED14-EBFA-47BB7E50FCB3}"/>
              </a:ext>
            </a:extLst>
          </p:cNvPr>
          <p:cNvSpPr>
            <a:spLocks noGrp="1"/>
          </p:cNvSpPr>
          <p:nvPr>
            <p:ph type="title"/>
          </p:nvPr>
        </p:nvSpPr>
        <p:spPr>
          <a:xfrm>
            <a:off x="1069848" y="1298448"/>
            <a:ext cx="4705801" cy="4511802"/>
          </a:xfrm>
        </p:spPr>
        <p:txBody>
          <a:bodyPr vert="horz" lIns="91440" tIns="45720" rIns="91440" bIns="45720" rtlCol="0" anchor="b">
            <a:normAutofit fontScale="90000"/>
          </a:bodyPr>
          <a:lstStyle/>
          <a:p>
            <a:r>
              <a:rPr lang="en-US" sz="5500" spc="-100" dirty="0"/>
              <a:t>Can you think of any issues with the h-index when used for researcher evaluation purposes?</a:t>
            </a:r>
          </a:p>
        </p:txBody>
      </p:sp>
      <p:pic>
        <p:nvPicPr>
          <p:cNvPr id="5" name="Content Placeholder 4" descr="Question Mark with solid fill">
            <a:extLst>
              <a:ext uri="{FF2B5EF4-FFF2-40B4-BE49-F238E27FC236}">
                <a16:creationId xmlns:a16="http://schemas.microsoft.com/office/drawing/2014/main" id="{4BED83F0-DF10-9148-34DD-33EEA82D8C2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6977" y="970500"/>
            <a:ext cx="4908848" cy="4908848"/>
          </a:xfrm>
          <a:prstGeom prst="rect">
            <a:avLst/>
          </a:prstGeom>
        </p:spPr>
      </p:pic>
      <p:sp>
        <p:nvSpPr>
          <p:cNvPr id="18" name="Rectangle 17">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6109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2C15-E552-726E-73F2-07E821C7DFF8}"/>
              </a:ext>
            </a:extLst>
          </p:cNvPr>
          <p:cNvSpPr>
            <a:spLocks noGrp="1"/>
          </p:cNvSpPr>
          <p:nvPr>
            <p:ph type="title"/>
          </p:nvPr>
        </p:nvSpPr>
        <p:spPr/>
        <p:txBody>
          <a:bodyPr/>
          <a:lstStyle/>
          <a:p>
            <a:r>
              <a:rPr lang="en-US" dirty="0"/>
              <a:t>10 principles to guide research evaluation </a:t>
            </a:r>
            <a:endParaRPr lang="en-GB" dirty="0"/>
          </a:p>
        </p:txBody>
      </p:sp>
      <p:sp>
        <p:nvSpPr>
          <p:cNvPr id="3" name="Content Placeholder 2">
            <a:extLst>
              <a:ext uri="{FF2B5EF4-FFF2-40B4-BE49-F238E27FC236}">
                <a16:creationId xmlns:a16="http://schemas.microsoft.com/office/drawing/2014/main" id="{65D53CC6-30DB-B805-7320-62697E338CE5}"/>
              </a:ext>
            </a:extLst>
          </p:cNvPr>
          <p:cNvSpPr>
            <a:spLocks noGrp="1"/>
          </p:cNvSpPr>
          <p:nvPr>
            <p:ph idx="1"/>
          </p:nvPr>
        </p:nvSpPr>
        <p:spPr/>
        <p:txBody>
          <a:bodyPr>
            <a:normAutofit fontScale="92500"/>
          </a:bodyPr>
          <a:lstStyle/>
          <a:p>
            <a:pPr marL="457200" indent="-457200">
              <a:buFont typeface="+mj-lt"/>
              <a:buAutoNum type="arabicPeriod"/>
            </a:pPr>
            <a:r>
              <a:rPr lang="en-GB" dirty="0"/>
              <a:t>Quantitative evaluation should support qualitative, expert assessment</a:t>
            </a:r>
          </a:p>
          <a:p>
            <a:pPr marL="457200" indent="-457200">
              <a:buFont typeface="+mj-lt"/>
              <a:buAutoNum type="arabicPeriod"/>
            </a:pPr>
            <a:r>
              <a:rPr lang="en-US" dirty="0"/>
              <a:t>Measure performance against the research missions of the institution</a:t>
            </a:r>
          </a:p>
          <a:p>
            <a:pPr marL="457200" indent="-457200">
              <a:buFont typeface="+mj-lt"/>
              <a:buAutoNum type="arabicPeriod"/>
            </a:pPr>
            <a:r>
              <a:rPr lang="en-US" dirty="0"/>
              <a:t>Protect excellence in locally relevant research</a:t>
            </a:r>
          </a:p>
          <a:p>
            <a:pPr marL="457200" indent="-457200">
              <a:buFont typeface="+mj-lt"/>
              <a:buAutoNum type="arabicPeriod"/>
            </a:pPr>
            <a:r>
              <a:rPr lang="en-US" dirty="0"/>
              <a:t>Keep data collection and analytical processes open, transparent and simple</a:t>
            </a:r>
          </a:p>
          <a:p>
            <a:pPr marL="457200" indent="-457200">
              <a:buFont typeface="+mj-lt"/>
              <a:buAutoNum type="arabicPeriod"/>
            </a:pPr>
            <a:r>
              <a:rPr lang="en-US" dirty="0"/>
              <a:t>Allow those evaluated to verify data and analysis</a:t>
            </a:r>
          </a:p>
          <a:p>
            <a:pPr marL="457200" indent="-457200">
              <a:buFont typeface="+mj-lt"/>
              <a:buAutoNum type="arabicPeriod"/>
            </a:pPr>
            <a:r>
              <a:rPr lang="en-US" dirty="0"/>
              <a:t>Account for variation by field in publication and citation practices</a:t>
            </a:r>
          </a:p>
          <a:p>
            <a:pPr marL="457200" indent="-457200">
              <a:buFont typeface="+mj-lt"/>
              <a:buAutoNum type="arabicPeriod"/>
            </a:pPr>
            <a:r>
              <a:rPr lang="en-US" dirty="0"/>
              <a:t>Base assessment of individual researchers on a qualitative judgement of their portfolio</a:t>
            </a:r>
          </a:p>
          <a:p>
            <a:pPr marL="457200" indent="-457200">
              <a:buFont typeface="+mj-lt"/>
              <a:buAutoNum type="arabicPeriod"/>
            </a:pPr>
            <a:r>
              <a:rPr lang="en-US" dirty="0"/>
              <a:t>Avoid misplaced concreteness and false precision</a:t>
            </a:r>
          </a:p>
          <a:p>
            <a:pPr marL="457200" indent="-457200">
              <a:buFont typeface="+mj-lt"/>
              <a:buAutoNum type="arabicPeriod"/>
            </a:pPr>
            <a:r>
              <a:rPr lang="en-US" dirty="0" err="1"/>
              <a:t>Recognise</a:t>
            </a:r>
            <a:r>
              <a:rPr lang="en-US" dirty="0"/>
              <a:t> the systematic effects of assessment and indicators</a:t>
            </a:r>
          </a:p>
          <a:p>
            <a:pPr marL="457200" indent="-457200">
              <a:buFont typeface="+mj-lt"/>
              <a:buAutoNum type="arabicPeriod"/>
            </a:pPr>
            <a:r>
              <a:rPr lang="en-US" dirty="0" err="1"/>
              <a:t>Scrutinise</a:t>
            </a:r>
            <a:r>
              <a:rPr lang="en-US" dirty="0"/>
              <a:t> indicators regularly and update them</a:t>
            </a:r>
          </a:p>
        </p:txBody>
      </p:sp>
      <p:sp>
        <p:nvSpPr>
          <p:cNvPr id="4" name="TextBox 3">
            <a:extLst>
              <a:ext uri="{FF2B5EF4-FFF2-40B4-BE49-F238E27FC236}">
                <a16:creationId xmlns:a16="http://schemas.microsoft.com/office/drawing/2014/main" id="{07D9D869-A855-E749-2B0C-FF7576F4C272}"/>
              </a:ext>
            </a:extLst>
          </p:cNvPr>
          <p:cNvSpPr txBox="1"/>
          <p:nvPr/>
        </p:nvSpPr>
        <p:spPr>
          <a:xfrm>
            <a:off x="0" y="5716233"/>
            <a:ext cx="3272117" cy="369332"/>
          </a:xfrm>
          <a:prstGeom prst="rect">
            <a:avLst/>
          </a:prstGeom>
          <a:noFill/>
        </p:spPr>
        <p:txBody>
          <a:bodyPr wrap="square" rtlCol="0">
            <a:spAutoFit/>
          </a:bodyPr>
          <a:lstStyle/>
          <a:p>
            <a:r>
              <a:rPr lang="en-GB" dirty="0"/>
              <a:t>Hicks and </a:t>
            </a:r>
            <a:r>
              <a:rPr lang="en-GB" dirty="0" err="1"/>
              <a:t>Wouters</a:t>
            </a:r>
            <a:r>
              <a:rPr lang="en-GB" dirty="0"/>
              <a:t> (2015)</a:t>
            </a:r>
          </a:p>
        </p:txBody>
      </p:sp>
    </p:spTree>
    <p:extLst>
      <p:ext uri="{BB962C8B-B14F-4D97-AF65-F5344CB8AC3E}">
        <p14:creationId xmlns:p14="http://schemas.microsoft.com/office/powerpoint/2010/main" val="242240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The h-index as a “useful yardstick”</a:t>
            </a:r>
          </a:p>
        </p:txBody>
      </p:sp>
      <p:sp>
        <p:nvSpPr>
          <p:cNvPr id="4" name="TextBox 3">
            <a:extLst>
              <a:ext uri="{FF2B5EF4-FFF2-40B4-BE49-F238E27FC236}">
                <a16:creationId xmlns:a16="http://schemas.microsoft.com/office/drawing/2014/main" id="{DF93F8AB-FBE0-79E9-F178-D508594E0380}"/>
              </a:ext>
            </a:extLst>
          </p:cNvPr>
          <p:cNvSpPr txBox="1"/>
          <p:nvPr/>
        </p:nvSpPr>
        <p:spPr>
          <a:xfrm>
            <a:off x="0" y="5716055"/>
            <a:ext cx="3675529" cy="369332"/>
          </a:xfrm>
          <a:prstGeom prst="rect">
            <a:avLst/>
          </a:prstGeom>
          <a:noFill/>
        </p:spPr>
        <p:txBody>
          <a:bodyPr wrap="square" rtlCol="0">
            <a:spAutoFit/>
          </a:bodyPr>
          <a:lstStyle/>
          <a:p>
            <a:r>
              <a:rPr lang="en-US" dirty="0" err="1"/>
              <a:t>Bornmann</a:t>
            </a:r>
            <a:r>
              <a:rPr lang="en-US" dirty="0"/>
              <a:t> and Daniel (2005)</a:t>
            </a:r>
          </a:p>
        </p:txBody>
      </p:sp>
      <p:pic>
        <p:nvPicPr>
          <p:cNvPr id="5" name="Content Placeholder 4">
            <a:extLst>
              <a:ext uri="{FF2B5EF4-FFF2-40B4-BE49-F238E27FC236}">
                <a16:creationId xmlns:a16="http://schemas.microsoft.com/office/drawing/2014/main" id="{6AD05411-F3BF-4535-E52C-38C51B58D995}"/>
              </a:ext>
            </a:extLst>
          </p:cNvPr>
          <p:cNvPicPr>
            <a:picLocks noGrp="1" noChangeAspect="1"/>
          </p:cNvPicPr>
          <p:nvPr>
            <p:ph idx="1"/>
          </p:nvPr>
        </p:nvPicPr>
        <p:blipFill>
          <a:blip r:embed="rId2"/>
          <a:stretch>
            <a:fillRect/>
          </a:stretch>
        </p:blipFill>
        <p:spPr>
          <a:xfrm>
            <a:off x="3868738" y="1776872"/>
            <a:ext cx="7315200" cy="3294730"/>
          </a:xfrm>
          <a:prstGeom prst="rect">
            <a:avLst/>
          </a:prstGeom>
          <a:ln>
            <a:solidFill>
              <a:schemeClr val="bg1"/>
            </a:solidFill>
          </a:ln>
        </p:spPr>
      </p:pic>
    </p:spTree>
    <p:extLst>
      <p:ext uri="{BB962C8B-B14F-4D97-AF65-F5344CB8AC3E}">
        <p14:creationId xmlns:p14="http://schemas.microsoft.com/office/powerpoint/2010/main" val="167979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The h-index and h core</a:t>
            </a:r>
          </a:p>
        </p:txBody>
      </p:sp>
      <p:sp>
        <p:nvSpPr>
          <p:cNvPr id="7" name="Freeform: Shape 6">
            <a:extLst>
              <a:ext uri="{FF2B5EF4-FFF2-40B4-BE49-F238E27FC236}">
                <a16:creationId xmlns:a16="http://schemas.microsoft.com/office/drawing/2014/main" id="{8ADF6364-E83D-00B1-0CF3-65E759FFEA0B}"/>
              </a:ext>
            </a:extLst>
          </p:cNvPr>
          <p:cNvSpPr/>
          <p:nvPr/>
        </p:nvSpPr>
        <p:spPr>
          <a:xfrm>
            <a:off x="5382175" y="4935522"/>
            <a:ext cx="3705063" cy="1140881"/>
          </a:xfrm>
          <a:custGeom>
            <a:avLst/>
            <a:gdLst>
              <a:gd name="connsiteX0" fmla="*/ 0 w 3705063"/>
              <a:gd name="connsiteY0" fmla="*/ 0 h 1140881"/>
              <a:gd name="connsiteX1" fmla="*/ 30425 w 3705063"/>
              <a:gd name="connsiteY1" fmla="*/ 0 h 1140881"/>
              <a:gd name="connsiteX2" fmla="*/ 87457 w 3705063"/>
              <a:gd name="connsiteY2" fmla="*/ 38577 h 1140881"/>
              <a:gd name="connsiteX3" fmla="*/ 3696849 w 3705063"/>
              <a:gd name="connsiteY3" fmla="*/ 1139259 h 1140881"/>
              <a:gd name="connsiteX4" fmla="*/ 3705063 w 3705063"/>
              <a:gd name="connsiteY4" fmla="*/ 1140881 h 1140881"/>
              <a:gd name="connsiteX5" fmla="*/ 0 w 3705063"/>
              <a:gd name="connsiteY5" fmla="*/ 1140881 h 1140881"/>
              <a:gd name="connsiteX6" fmla="*/ 0 w 3705063"/>
              <a:gd name="connsiteY6" fmla="*/ 0 h 11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5063" h="1140881">
                <a:moveTo>
                  <a:pt x="0" y="0"/>
                </a:moveTo>
                <a:lnTo>
                  <a:pt x="30425" y="0"/>
                </a:lnTo>
                <a:lnTo>
                  <a:pt x="87457" y="38577"/>
                </a:lnTo>
                <a:cubicBezTo>
                  <a:pt x="963751" y="591067"/>
                  <a:pt x="3532063" y="1106575"/>
                  <a:pt x="3696849" y="1139259"/>
                </a:cubicBezTo>
                <a:lnTo>
                  <a:pt x="3705063" y="1140881"/>
                </a:lnTo>
                <a:lnTo>
                  <a:pt x="0" y="1140881"/>
                </a:lnTo>
                <a:lnTo>
                  <a:pt x="0" y="0"/>
                </a:lnTo>
                <a:close/>
              </a:path>
            </a:pathLst>
          </a:custGeom>
          <a:solidFill>
            <a:sysClr val="window" lastClr="FFFFFF">
              <a:lumMod val="85000"/>
            </a:sysClr>
          </a:solidFill>
          <a:ln w="127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8" name="Rectangle 7">
            <a:extLst>
              <a:ext uri="{FF2B5EF4-FFF2-40B4-BE49-F238E27FC236}">
                <a16:creationId xmlns:a16="http://schemas.microsoft.com/office/drawing/2014/main" id="{52734966-2441-47C1-DE7E-BAC9047559D0}"/>
              </a:ext>
            </a:extLst>
          </p:cNvPr>
          <p:cNvSpPr/>
          <p:nvPr/>
        </p:nvSpPr>
        <p:spPr>
          <a:xfrm>
            <a:off x="4246214" y="4924141"/>
            <a:ext cx="1124096" cy="1124096"/>
          </a:xfrm>
          <a:prstGeom prst="rect">
            <a:avLst/>
          </a:prstGeom>
          <a:solidFill>
            <a:srgbClr val="F49D50"/>
          </a:solidFill>
          <a:ln w="12700" cap="flat" cmpd="sng" algn="ctr">
            <a:solidFill>
              <a:srgbClr val="F49D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9" name="Freeform: Shape 8">
            <a:extLst>
              <a:ext uri="{FF2B5EF4-FFF2-40B4-BE49-F238E27FC236}">
                <a16:creationId xmlns:a16="http://schemas.microsoft.com/office/drawing/2014/main" id="{BA3D3EAE-4E43-2560-5FCD-67E1C34460C6}"/>
              </a:ext>
            </a:extLst>
          </p:cNvPr>
          <p:cNvSpPr/>
          <p:nvPr/>
        </p:nvSpPr>
        <p:spPr>
          <a:xfrm>
            <a:off x="4227213" y="2516500"/>
            <a:ext cx="4857226" cy="3548543"/>
          </a:xfrm>
          <a:custGeom>
            <a:avLst/>
            <a:gdLst>
              <a:gd name="connsiteX0" fmla="*/ 0 w 4857226"/>
              <a:gd name="connsiteY0" fmla="*/ 0 h 3548543"/>
              <a:gd name="connsiteX1" fmla="*/ 1157681 w 4857226"/>
              <a:gd name="connsiteY1" fmla="*/ 2390863 h 3548543"/>
              <a:gd name="connsiteX2" fmla="*/ 4857226 w 4857226"/>
              <a:gd name="connsiteY2" fmla="*/ 3548543 h 3548543"/>
            </a:gdLst>
            <a:ahLst/>
            <a:cxnLst>
              <a:cxn ang="0">
                <a:pos x="connsiteX0" y="connsiteY0"/>
              </a:cxn>
              <a:cxn ang="0">
                <a:pos x="connsiteX1" y="connsiteY1"/>
              </a:cxn>
              <a:cxn ang="0">
                <a:pos x="connsiteX2" y="connsiteY2"/>
              </a:cxn>
            </a:cxnLst>
            <a:rect l="l" t="t" r="r" b="b"/>
            <a:pathLst>
              <a:path w="4857226" h="3548543">
                <a:moveTo>
                  <a:pt x="0" y="0"/>
                </a:moveTo>
                <a:cubicBezTo>
                  <a:pt x="174071" y="899719"/>
                  <a:pt x="348143" y="1799439"/>
                  <a:pt x="1157681" y="2390863"/>
                </a:cubicBezTo>
                <a:cubicBezTo>
                  <a:pt x="1967219" y="2982287"/>
                  <a:pt x="4857226" y="3548543"/>
                  <a:pt x="4857226" y="3548543"/>
                </a:cubicBezTo>
              </a:path>
            </a:pathLst>
          </a:custGeom>
          <a:noFill/>
          <a:ln w="12700" cap="flat" cmpd="sng" algn="ctr">
            <a:solidFill>
              <a:srgbClr val="39CDE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14BA954E-9EF7-28F9-D4F0-ADB2D56C5637}"/>
              </a:ext>
            </a:extLst>
          </p:cNvPr>
          <p:cNvSpPr txBox="1"/>
          <p:nvPr/>
        </p:nvSpPr>
        <p:spPr>
          <a:xfrm rot="16200000">
            <a:off x="2006228" y="4026396"/>
            <a:ext cx="3707933" cy="369332"/>
          </a:xfrm>
          <a:prstGeom prst="rect">
            <a:avLst/>
          </a:prstGeom>
          <a:noFill/>
        </p:spPr>
        <p:txBody>
          <a:bodyPr wrap="square" rtlCol="0">
            <a:spAutoFit/>
          </a:bodyPr>
          <a:lstStyle/>
          <a:p>
            <a:pPr algn="ctr"/>
            <a:r>
              <a:rPr lang="en-GB" i="1" dirty="0">
                <a:solidFill>
                  <a:prstClr val="black"/>
                </a:solidFill>
                <a:latin typeface="Trebuchet MS" panose="020B0603020202020204"/>
              </a:rPr>
              <a:t>No. of citations</a:t>
            </a:r>
          </a:p>
        </p:txBody>
      </p:sp>
      <p:sp>
        <p:nvSpPr>
          <p:cNvPr id="11" name="TextBox 10">
            <a:extLst>
              <a:ext uri="{FF2B5EF4-FFF2-40B4-BE49-F238E27FC236}">
                <a16:creationId xmlns:a16="http://schemas.microsoft.com/office/drawing/2014/main" id="{1AB8618A-BB85-B0B8-AE6F-EFB67AB12DA8}"/>
              </a:ext>
            </a:extLst>
          </p:cNvPr>
          <p:cNvSpPr txBox="1"/>
          <p:nvPr/>
        </p:nvSpPr>
        <p:spPr>
          <a:xfrm>
            <a:off x="4224417" y="6284446"/>
            <a:ext cx="5229137" cy="369332"/>
          </a:xfrm>
          <a:prstGeom prst="rect">
            <a:avLst/>
          </a:prstGeom>
          <a:noFill/>
        </p:spPr>
        <p:txBody>
          <a:bodyPr wrap="square" rtlCol="0">
            <a:spAutoFit/>
          </a:bodyPr>
          <a:lstStyle/>
          <a:p>
            <a:pPr algn="ctr"/>
            <a:r>
              <a:rPr lang="en-GB" i="1" dirty="0">
                <a:solidFill>
                  <a:prstClr val="black"/>
                </a:solidFill>
                <a:latin typeface="Trebuchet MS" panose="020B0603020202020204"/>
              </a:rPr>
              <a:t>Articles ranked by frequency of citations</a:t>
            </a:r>
          </a:p>
        </p:txBody>
      </p:sp>
      <p:cxnSp>
        <p:nvCxnSpPr>
          <p:cNvPr id="12" name="Straight Connector 11">
            <a:extLst>
              <a:ext uri="{FF2B5EF4-FFF2-40B4-BE49-F238E27FC236}">
                <a16:creationId xmlns:a16="http://schemas.microsoft.com/office/drawing/2014/main" id="{C913EE0D-ED16-8045-5AD1-7443BCAFF04B}"/>
              </a:ext>
            </a:extLst>
          </p:cNvPr>
          <p:cNvCxnSpPr>
            <a:cxnSpLocks/>
          </p:cNvCxnSpPr>
          <p:nvPr/>
        </p:nvCxnSpPr>
        <p:spPr>
          <a:xfrm flipV="1">
            <a:off x="4224417" y="3466556"/>
            <a:ext cx="2614568" cy="2598473"/>
          </a:xfrm>
          <a:prstGeom prst="line">
            <a:avLst/>
          </a:prstGeom>
          <a:noFill/>
          <a:ln w="28575" cap="flat" cmpd="sng" algn="ctr">
            <a:solidFill>
              <a:srgbClr val="E44951"/>
            </a:solidFill>
            <a:prstDash val="dash"/>
            <a:round/>
            <a:headEnd type="none" w="med" len="med"/>
            <a:tailEnd type="none" w="med" len="med"/>
          </a:ln>
          <a:effectLst/>
        </p:spPr>
      </p:cxnSp>
      <p:cxnSp>
        <p:nvCxnSpPr>
          <p:cNvPr id="13" name="Straight Arrow Connector 12">
            <a:extLst>
              <a:ext uri="{FF2B5EF4-FFF2-40B4-BE49-F238E27FC236}">
                <a16:creationId xmlns:a16="http://schemas.microsoft.com/office/drawing/2014/main" id="{92AC2E30-AD92-C7E8-50E1-8C365DB872FE}"/>
              </a:ext>
            </a:extLst>
          </p:cNvPr>
          <p:cNvCxnSpPr>
            <a:cxnSpLocks/>
          </p:cNvCxnSpPr>
          <p:nvPr/>
        </p:nvCxnSpPr>
        <p:spPr>
          <a:xfrm>
            <a:off x="4224417" y="6065043"/>
            <a:ext cx="5229137" cy="0"/>
          </a:xfrm>
          <a:prstGeom prst="straightConnector1">
            <a:avLst/>
          </a:prstGeom>
          <a:noFill/>
          <a:ln w="28575" cap="flat" cmpd="sng" algn="ctr">
            <a:solidFill>
              <a:sysClr val="windowText" lastClr="000000"/>
            </a:solidFill>
            <a:prstDash val="solid"/>
            <a:tailEnd type="triangle"/>
          </a:ln>
          <a:effectLst/>
        </p:spPr>
      </p:cxnSp>
      <p:cxnSp>
        <p:nvCxnSpPr>
          <p:cNvPr id="14" name="Straight Arrow Connector 13">
            <a:extLst>
              <a:ext uri="{FF2B5EF4-FFF2-40B4-BE49-F238E27FC236}">
                <a16:creationId xmlns:a16="http://schemas.microsoft.com/office/drawing/2014/main" id="{E94FAC79-4888-A0F2-5E4C-68B85C3AC334}"/>
              </a:ext>
            </a:extLst>
          </p:cNvPr>
          <p:cNvCxnSpPr/>
          <p:nvPr/>
        </p:nvCxnSpPr>
        <p:spPr>
          <a:xfrm flipV="1">
            <a:off x="4224417" y="2357109"/>
            <a:ext cx="0" cy="3707934"/>
          </a:xfrm>
          <a:prstGeom prst="straightConnector1">
            <a:avLst/>
          </a:prstGeom>
          <a:noFill/>
          <a:ln w="28575" cap="flat" cmpd="sng" algn="ctr">
            <a:solidFill>
              <a:sysClr val="windowText" lastClr="000000"/>
            </a:solidFill>
            <a:prstDash val="solid"/>
            <a:tailEnd type="triangle"/>
          </a:ln>
          <a:effectLst/>
        </p:spPr>
      </p:cxnSp>
      <p:sp>
        <p:nvSpPr>
          <p:cNvPr id="15" name="Speech Bubble: Rectangle with Corners Rounded 14">
            <a:extLst>
              <a:ext uri="{FF2B5EF4-FFF2-40B4-BE49-F238E27FC236}">
                <a16:creationId xmlns:a16="http://schemas.microsoft.com/office/drawing/2014/main" id="{0BC7573E-A771-3D4F-9F26-C83D7143A21A}"/>
              </a:ext>
            </a:extLst>
          </p:cNvPr>
          <p:cNvSpPr/>
          <p:nvPr/>
        </p:nvSpPr>
        <p:spPr>
          <a:xfrm>
            <a:off x="8433506" y="4218284"/>
            <a:ext cx="3187816" cy="1434476"/>
          </a:xfrm>
          <a:prstGeom prst="wedgeRoundRectCallout">
            <a:avLst>
              <a:gd name="adj1" fmla="val -90834"/>
              <a:gd name="adj2" fmla="val 66386"/>
              <a:gd name="adj3" fmla="val 16667"/>
            </a:avLst>
          </a:prstGeom>
          <a:solidFill>
            <a:sysClr val="window" lastClr="FFFFFF"/>
          </a:solidFill>
          <a:ln w="127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Citations of articles outside of the </a:t>
            </a:r>
            <a:r>
              <a:rPr kumimoji="0" lang="en-GB" sz="1800" b="0" i="1" u="none" strike="noStrike" kern="0" cap="none" spc="0" normalizeH="0" baseline="0" noProof="0" dirty="0">
                <a:ln>
                  <a:noFill/>
                </a:ln>
                <a:solidFill>
                  <a:sysClr val="windowText" lastClr="000000"/>
                </a:solidFill>
                <a:effectLst/>
                <a:uLnTx/>
                <a:uFillTx/>
                <a:latin typeface="Trebuchet MS" panose="020B0603020202020204"/>
                <a:ea typeface="+mn-ea"/>
                <a:cs typeface="+mn-cs"/>
              </a:rPr>
              <a:t>h</a:t>
            </a: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 core are not considered</a:t>
            </a:r>
          </a:p>
        </p:txBody>
      </p:sp>
      <p:sp>
        <p:nvSpPr>
          <p:cNvPr id="25" name="Speech Bubble: Rectangle with Corners Rounded 24">
            <a:extLst>
              <a:ext uri="{FF2B5EF4-FFF2-40B4-BE49-F238E27FC236}">
                <a16:creationId xmlns:a16="http://schemas.microsoft.com/office/drawing/2014/main" id="{B3A362FB-E5B6-E68C-3ED9-F06FBF13C13D}"/>
              </a:ext>
            </a:extLst>
          </p:cNvPr>
          <p:cNvSpPr/>
          <p:nvPr/>
        </p:nvSpPr>
        <p:spPr>
          <a:xfrm>
            <a:off x="8185856" y="1719567"/>
            <a:ext cx="3187816" cy="1434476"/>
          </a:xfrm>
          <a:prstGeom prst="wedgeRoundRectCallout">
            <a:avLst>
              <a:gd name="adj1" fmla="val -142239"/>
              <a:gd name="adj2" fmla="val 199979"/>
              <a:gd name="adj3" fmla="val 16667"/>
            </a:avLst>
          </a:prstGeom>
          <a:solidFill>
            <a:sysClr val="window" lastClr="FFFFFF"/>
          </a:solidFill>
          <a:ln w="127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h</a:t>
            </a:r>
            <a:r>
              <a:rPr kumimoji="0" lang="en-GB" sz="1800" b="0" i="0" u="none" strike="noStrike" kern="0" cap="none" spc="0" normalizeH="0" baseline="30000" noProof="0" dirty="0">
                <a:ln>
                  <a:noFill/>
                </a:ln>
                <a:solidFill>
                  <a:sysClr val="windowText" lastClr="000000"/>
                </a:solidFill>
                <a:effectLst/>
                <a:uLnTx/>
                <a:uFillTx/>
                <a:latin typeface="Trebuchet MS" panose="020B0603020202020204"/>
                <a:ea typeface="+mn-ea"/>
                <a:cs typeface="+mn-cs"/>
              </a:rPr>
              <a:t>2</a:t>
            </a: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 also known as </a:t>
            </a:r>
            <a:r>
              <a:rPr kumimoji="0" lang="en-GB" sz="1800" b="0" i="1" u="none" strike="noStrike" kern="0" cap="none" spc="0" normalizeH="0" baseline="0" noProof="0" dirty="0">
                <a:ln>
                  <a:noFill/>
                </a:ln>
                <a:solidFill>
                  <a:sysClr val="windowText" lastClr="000000"/>
                </a:solidFill>
                <a:effectLst/>
                <a:uLnTx/>
                <a:uFillTx/>
                <a:latin typeface="Trebuchet MS" panose="020B0603020202020204"/>
                <a:ea typeface="+mn-ea"/>
                <a:cs typeface="+mn-cs"/>
              </a:rPr>
              <a:t>h</a:t>
            </a: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 core, represents the articles which contribute to a persons </a:t>
            </a:r>
            <a:r>
              <a:rPr kumimoji="0" lang="en-GB" sz="1800" b="0" i="1" u="none" strike="noStrike" kern="0" cap="none" spc="0" normalizeH="0" baseline="0" noProof="0" dirty="0">
                <a:ln>
                  <a:noFill/>
                </a:ln>
                <a:solidFill>
                  <a:sysClr val="windowText" lastClr="000000"/>
                </a:solidFill>
                <a:effectLst/>
                <a:uLnTx/>
                <a:uFillTx/>
                <a:latin typeface="Trebuchet MS" panose="020B0603020202020204"/>
                <a:ea typeface="+mn-ea"/>
                <a:cs typeface="+mn-cs"/>
              </a:rPr>
              <a:t>h</a:t>
            </a: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 index.</a:t>
            </a:r>
          </a:p>
        </p:txBody>
      </p:sp>
      <p:sp>
        <p:nvSpPr>
          <p:cNvPr id="27" name="Speech Bubble: Rectangle with Corners Rounded 26">
            <a:extLst>
              <a:ext uri="{FF2B5EF4-FFF2-40B4-BE49-F238E27FC236}">
                <a16:creationId xmlns:a16="http://schemas.microsoft.com/office/drawing/2014/main" id="{A20D05CE-A42F-AAE2-E017-E8255788C976}"/>
              </a:ext>
            </a:extLst>
          </p:cNvPr>
          <p:cNvSpPr/>
          <p:nvPr/>
        </p:nvSpPr>
        <p:spPr>
          <a:xfrm>
            <a:off x="4784408" y="321125"/>
            <a:ext cx="3187816" cy="1434476"/>
          </a:xfrm>
          <a:prstGeom prst="wedgeRoundRectCallout">
            <a:avLst>
              <a:gd name="adj1" fmla="val -61447"/>
              <a:gd name="adj2" fmla="val 219936"/>
              <a:gd name="adj3" fmla="val 16667"/>
            </a:avLst>
          </a:prstGeom>
          <a:solidFill>
            <a:sysClr val="window" lastClr="FFFFFF"/>
          </a:solidFill>
          <a:ln w="127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Excess citations of articles in the </a:t>
            </a:r>
            <a:r>
              <a:rPr kumimoji="0" lang="en-GB" sz="1800" b="0" i="1" u="none" strike="noStrike" kern="0" cap="none" spc="0" normalizeH="0" baseline="0" noProof="0" dirty="0">
                <a:ln>
                  <a:noFill/>
                </a:ln>
                <a:solidFill>
                  <a:sysClr val="windowText" lastClr="000000"/>
                </a:solidFill>
                <a:effectLst/>
                <a:uLnTx/>
                <a:uFillTx/>
                <a:latin typeface="Trebuchet MS" panose="020B0603020202020204"/>
                <a:ea typeface="+mn-ea"/>
                <a:cs typeface="+mn-cs"/>
              </a:rPr>
              <a:t>h</a:t>
            </a:r>
            <a:r>
              <a:rPr kumimoji="0" lang="en-GB"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 core are not considered</a:t>
            </a:r>
          </a:p>
        </p:txBody>
      </p:sp>
    </p:spTree>
    <p:extLst>
      <p:ext uri="{BB962C8B-B14F-4D97-AF65-F5344CB8AC3E}">
        <p14:creationId xmlns:p14="http://schemas.microsoft.com/office/powerpoint/2010/main" val="226148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BD2-4E23-C39D-F4F1-BA5F4A872EBF}"/>
              </a:ext>
            </a:extLst>
          </p:cNvPr>
          <p:cNvSpPr>
            <a:spLocks noGrp="1"/>
          </p:cNvSpPr>
          <p:nvPr>
            <p:ph type="title"/>
          </p:nvPr>
        </p:nvSpPr>
        <p:spPr/>
        <p:txBody>
          <a:bodyPr/>
          <a:lstStyle/>
          <a:p>
            <a:r>
              <a:rPr lang="en-GB" dirty="0"/>
              <a:t>What the h-index does not capture</a:t>
            </a:r>
          </a:p>
        </p:txBody>
      </p:sp>
      <p:graphicFrame>
        <p:nvGraphicFramePr>
          <p:cNvPr id="3" name="Diagram 2">
            <a:extLst>
              <a:ext uri="{FF2B5EF4-FFF2-40B4-BE49-F238E27FC236}">
                <a16:creationId xmlns:a16="http://schemas.microsoft.com/office/drawing/2014/main" id="{825FD1A7-8CBF-09CB-B8CD-110EE5E0E822}"/>
              </a:ext>
            </a:extLst>
          </p:cNvPr>
          <p:cNvGraphicFramePr/>
          <p:nvPr>
            <p:extLst>
              <p:ext uri="{D42A27DB-BD31-4B8C-83A1-F6EECF244321}">
                <p14:modId xmlns:p14="http://schemas.microsoft.com/office/powerpoint/2010/main" val="165023761"/>
              </p:ext>
            </p:extLst>
          </p:nvPr>
        </p:nvGraphicFramePr>
        <p:xfrm>
          <a:off x="3538071" y="1330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F9D07E0B-5257-6A2C-1244-CE957AFFC9CF}"/>
              </a:ext>
            </a:extLst>
          </p:cNvPr>
          <p:cNvSpPr/>
          <p:nvPr/>
        </p:nvSpPr>
        <p:spPr>
          <a:xfrm>
            <a:off x="3538072" y="5109882"/>
            <a:ext cx="8128000" cy="847856"/>
          </a:xfrm>
          <a:prstGeom prst="roundRect">
            <a:avLst>
              <a:gd name="adj" fmla="val 813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ysClr val="windowText" lastClr="000000"/>
                </a:solidFill>
              </a:rPr>
              <a:t>In addition, relative contributions to the research are not known, neither are details of co-author numbers, years experience, field etc.</a:t>
            </a:r>
          </a:p>
        </p:txBody>
      </p:sp>
    </p:spTree>
    <p:extLst>
      <p:ext uri="{BB962C8B-B14F-4D97-AF65-F5344CB8AC3E}">
        <p14:creationId xmlns:p14="http://schemas.microsoft.com/office/powerpoint/2010/main" val="177409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81ACA74-ED9E-ED14-EBFA-47BB7E50FCB3}"/>
              </a:ext>
            </a:extLst>
          </p:cNvPr>
          <p:cNvSpPr>
            <a:spLocks noGrp="1"/>
          </p:cNvSpPr>
          <p:nvPr>
            <p:ph type="title"/>
          </p:nvPr>
        </p:nvSpPr>
        <p:spPr>
          <a:xfrm>
            <a:off x="1069848" y="1298448"/>
            <a:ext cx="4705801" cy="4062446"/>
          </a:xfrm>
        </p:spPr>
        <p:txBody>
          <a:bodyPr vert="horz" lIns="91440" tIns="45720" rIns="91440" bIns="45720" rtlCol="0" anchor="b">
            <a:normAutofit/>
          </a:bodyPr>
          <a:lstStyle/>
          <a:p>
            <a:r>
              <a:rPr lang="en-US" sz="5500" spc="-100" dirty="0"/>
              <a:t>What are your initial thoughts on research metrics</a:t>
            </a:r>
          </a:p>
        </p:txBody>
      </p:sp>
      <p:pic>
        <p:nvPicPr>
          <p:cNvPr id="5" name="Content Placeholder 4" descr="Question Mark with solid fill">
            <a:extLst>
              <a:ext uri="{FF2B5EF4-FFF2-40B4-BE49-F238E27FC236}">
                <a16:creationId xmlns:a16="http://schemas.microsoft.com/office/drawing/2014/main" id="{4BED83F0-DF10-9148-34DD-33EEA82D8C2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6977" y="970500"/>
            <a:ext cx="4908848" cy="4908848"/>
          </a:xfrm>
          <a:prstGeom prst="rect">
            <a:avLst/>
          </a:prstGeom>
        </p:spPr>
      </p:pic>
      <p:sp>
        <p:nvSpPr>
          <p:cNvPr id="18" name="Rectangle 17">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13080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BB9D-D4CC-CB3A-C2B3-F4ED0C4B30B8}"/>
              </a:ext>
            </a:extLst>
          </p:cNvPr>
          <p:cNvSpPr>
            <a:spLocks noGrp="1"/>
          </p:cNvSpPr>
          <p:nvPr>
            <p:ph type="title"/>
          </p:nvPr>
        </p:nvSpPr>
        <p:spPr/>
        <p:txBody>
          <a:bodyPr/>
          <a:lstStyle/>
          <a:p>
            <a:r>
              <a:rPr lang="en-US" dirty="0" err="1"/>
              <a:t>Altmetrics</a:t>
            </a:r>
            <a:endParaRPr lang="en-GB" dirty="0"/>
          </a:p>
        </p:txBody>
      </p:sp>
    </p:spTree>
    <p:extLst>
      <p:ext uri="{BB962C8B-B14F-4D97-AF65-F5344CB8AC3E}">
        <p14:creationId xmlns:p14="http://schemas.microsoft.com/office/powerpoint/2010/main" val="420794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What are </a:t>
            </a:r>
            <a:r>
              <a:rPr lang="en-US" dirty="0" err="1"/>
              <a:t>altmetrics</a:t>
            </a:r>
            <a:endParaRPr lang="en-GB" dirty="0"/>
          </a:p>
        </p:txBody>
      </p:sp>
      <p:sp>
        <p:nvSpPr>
          <p:cNvPr id="6" name="Content Placeholder 5">
            <a:extLst>
              <a:ext uri="{FF2B5EF4-FFF2-40B4-BE49-F238E27FC236}">
                <a16:creationId xmlns:a16="http://schemas.microsoft.com/office/drawing/2014/main" id="{8D78432E-7A10-5BF6-A72F-39922BF1FBDA}"/>
              </a:ext>
            </a:extLst>
          </p:cNvPr>
          <p:cNvSpPr>
            <a:spLocks noGrp="1"/>
          </p:cNvSpPr>
          <p:nvPr>
            <p:ph idx="1"/>
          </p:nvPr>
        </p:nvSpPr>
        <p:spPr>
          <a:xfrm>
            <a:off x="3869268" y="511683"/>
            <a:ext cx="7315200" cy="919868"/>
          </a:xfrm>
        </p:spPr>
        <p:txBody>
          <a:bodyPr>
            <a:normAutofit/>
          </a:bodyPr>
          <a:lstStyle/>
          <a:p>
            <a:r>
              <a:rPr lang="en-US" dirty="0" err="1"/>
              <a:t>Altmetrics</a:t>
            </a:r>
            <a:r>
              <a:rPr lang="en-US" dirty="0"/>
              <a:t> are an alternative or complement to traditional citation impact metrics</a:t>
            </a:r>
          </a:p>
        </p:txBody>
      </p:sp>
      <p:pic>
        <p:nvPicPr>
          <p:cNvPr id="7" name="Picture 6">
            <a:extLst>
              <a:ext uri="{FF2B5EF4-FFF2-40B4-BE49-F238E27FC236}">
                <a16:creationId xmlns:a16="http://schemas.microsoft.com/office/drawing/2014/main" id="{A54D0B74-EB2B-00F7-38FD-2B5C2B82346C}"/>
              </a:ext>
            </a:extLst>
          </p:cNvPr>
          <p:cNvPicPr>
            <a:picLocks noChangeAspect="1"/>
          </p:cNvPicPr>
          <p:nvPr/>
        </p:nvPicPr>
        <p:blipFill>
          <a:blip r:embed="rId2"/>
          <a:stretch>
            <a:fillRect/>
          </a:stretch>
        </p:blipFill>
        <p:spPr>
          <a:xfrm>
            <a:off x="3949731" y="1431551"/>
            <a:ext cx="7154273" cy="4677428"/>
          </a:xfrm>
          <a:prstGeom prst="rect">
            <a:avLst/>
          </a:prstGeom>
        </p:spPr>
      </p:pic>
    </p:spTree>
    <p:extLst>
      <p:ext uri="{BB962C8B-B14F-4D97-AF65-F5344CB8AC3E}">
        <p14:creationId xmlns:p14="http://schemas.microsoft.com/office/powerpoint/2010/main" val="93711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What are </a:t>
            </a:r>
            <a:r>
              <a:rPr lang="en-US" dirty="0" err="1"/>
              <a:t>altmetrics</a:t>
            </a:r>
            <a:endParaRPr lang="en-GB" dirty="0"/>
          </a:p>
        </p:txBody>
      </p:sp>
      <p:pic>
        <p:nvPicPr>
          <p:cNvPr id="8" name="Content Placeholder 7">
            <a:extLst>
              <a:ext uri="{FF2B5EF4-FFF2-40B4-BE49-F238E27FC236}">
                <a16:creationId xmlns:a16="http://schemas.microsoft.com/office/drawing/2014/main" id="{AEA91444-2AE4-BBBC-3E2D-BEB89878816A}"/>
              </a:ext>
            </a:extLst>
          </p:cNvPr>
          <p:cNvPicPr>
            <a:picLocks noGrp="1" noChangeAspect="1"/>
          </p:cNvPicPr>
          <p:nvPr>
            <p:ph idx="1"/>
          </p:nvPr>
        </p:nvPicPr>
        <p:blipFill>
          <a:blip r:embed="rId2"/>
          <a:stretch>
            <a:fillRect/>
          </a:stretch>
        </p:blipFill>
        <p:spPr>
          <a:xfrm>
            <a:off x="4105275" y="219470"/>
            <a:ext cx="6886575" cy="6451176"/>
          </a:xfrm>
        </p:spPr>
      </p:pic>
    </p:spTree>
    <p:extLst>
      <p:ext uri="{BB962C8B-B14F-4D97-AF65-F5344CB8AC3E}">
        <p14:creationId xmlns:p14="http://schemas.microsoft.com/office/powerpoint/2010/main" val="284169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81ACA74-ED9E-ED14-EBFA-47BB7E50FCB3}"/>
              </a:ext>
            </a:extLst>
          </p:cNvPr>
          <p:cNvSpPr>
            <a:spLocks noGrp="1"/>
          </p:cNvSpPr>
          <p:nvPr>
            <p:ph type="title"/>
          </p:nvPr>
        </p:nvSpPr>
        <p:spPr>
          <a:xfrm>
            <a:off x="1069848" y="1298448"/>
            <a:ext cx="4705801" cy="4511802"/>
          </a:xfrm>
        </p:spPr>
        <p:txBody>
          <a:bodyPr vert="horz" lIns="91440" tIns="45720" rIns="91440" bIns="45720" rtlCol="0" anchor="b">
            <a:normAutofit fontScale="90000"/>
          </a:bodyPr>
          <a:lstStyle/>
          <a:p>
            <a:r>
              <a:rPr lang="en-US" sz="5500" spc="-100" dirty="0"/>
              <a:t>Can you think of other </a:t>
            </a:r>
            <a:r>
              <a:rPr lang="en-US" sz="5500" spc="-100" dirty="0" err="1"/>
              <a:t>altmetrics</a:t>
            </a:r>
            <a:r>
              <a:rPr lang="en-US" sz="5500" spc="-100" dirty="0"/>
              <a:t> which may exist in your field, and why are these important?</a:t>
            </a:r>
          </a:p>
        </p:txBody>
      </p:sp>
      <p:pic>
        <p:nvPicPr>
          <p:cNvPr id="5" name="Content Placeholder 4" descr="Question Mark with solid fill">
            <a:extLst>
              <a:ext uri="{FF2B5EF4-FFF2-40B4-BE49-F238E27FC236}">
                <a16:creationId xmlns:a16="http://schemas.microsoft.com/office/drawing/2014/main" id="{4BED83F0-DF10-9148-34DD-33EEA82D8C2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6977" y="970500"/>
            <a:ext cx="4908848" cy="4908848"/>
          </a:xfrm>
          <a:prstGeom prst="rect">
            <a:avLst/>
          </a:prstGeom>
        </p:spPr>
      </p:pic>
      <p:sp>
        <p:nvSpPr>
          <p:cNvPr id="18" name="Rectangle 17">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15750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BB9D-D4CC-CB3A-C2B3-F4ED0C4B30B8}"/>
              </a:ext>
            </a:extLst>
          </p:cNvPr>
          <p:cNvSpPr>
            <a:spLocks noGrp="1"/>
          </p:cNvSpPr>
          <p:nvPr>
            <p:ph type="title"/>
          </p:nvPr>
        </p:nvSpPr>
        <p:spPr/>
        <p:txBody>
          <a:bodyPr/>
          <a:lstStyle/>
          <a:p>
            <a:r>
              <a:rPr lang="en-US" dirty="0"/>
              <a:t>Publication plans</a:t>
            </a:r>
            <a:endParaRPr lang="en-GB" dirty="0"/>
          </a:p>
        </p:txBody>
      </p:sp>
    </p:spTree>
    <p:extLst>
      <p:ext uri="{BB962C8B-B14F-4D97-AF65-F5344CB8AC3E}">
        <p14:creationId xmlns:p14="http://schemas.microsoft.com/office/powerpoint/2010/main" val="196269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81ACA74-ED9E-ED14-EBFA-47BB7E50FCB3}"/>
              </a:ext>
            </a:extLst>
          </p:cNvPr>
          <p:cNvSpPr>
            <a:spLocks noGrp="1"/>
          </p:cNvSpPr>
          <p:nvPr>
            <p:ph type="title"/>
          </p:nvPr>
        </p:nvSpPr>
        <p:spPr>
          <a:xfrm>
            <a:off x="1069848" y="1298448"/>
            <a:ext cx="4705801" cy="4511802"/>
          </a:xfrm>
        </p:spPr>
        <p:txBody>
          <a:bodyPr vert="horz" lIns="91440" tIns="45720" rIns="91440" bIns="45720" rtlCol="0" anchor="b">
            <a:normAutofit/>
          </a:bodyPr>
          <a:lstStyle/>
          <a:p>
            <a:r>
              <a:rPr lang="en-US" sz="5500" spc="-100" dirty="0"/>
              <a:t>Why do researchers create publication plans?</a:t>
            </a:r>
          </a:p>
        </p:txBody>
      </p:sp>
      <p:pic>
        <p:nvPicPr>
          <p:cNvPr id="5" name="Content Placeholder 4" descr="Question Mark with solid fill">
            <a:extLst>
              <a:ext uri="{FF2B5EF4-FFF2-40B4-BE49-F238E27FC236}">
                <a16:creationId xmlns:a16="http://schemas.microsoft.com/office/drawing/2014/main" id="{4BED83F0-DF10-9148-34DD-33EEA82D8C2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6977" y="970500"/>
            <a:ext cx="4908848" cy="4908848"/>
          </a:xfrm>
          <a:prstGeom prst="rect">
            <a:avLst/>
          </a:prstGeom>
        </p:spPr>
      </p:pic>
      <p:sp>
        <p:nvSpPr>
          <p:cNvPr id="18" name="Rectangle 17">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17625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Thinking about the plan conceptually</a:t>
            </a:r>
            <a:endParaRPr lang="en-GB" dirty="0"/>
          </a:p>
        </p:txBody>
      </p:sp>
      <p:sp>
        <p:nvSpPr>
          <p:cNvPr id="9" name="Oval 8">
            <a:extLst>
              <a:ext uri="{FF2B5EF4-FFF2-40B4-BE49-F238E27FC236}">
                <a16:creationId xmlns:a16="http://schemas.microsoft.com/office/drawing/2014/main" id="{E87B1024-A8B9-0DE4-D7B0-C21F9CBA7A8B}"/>
              </a:ext>
            </a:extLst>
          </p:cNvPr>
          <p:cNvSpPr/>
          <p:nvPr/>
        </p:nvSpPr>
        <p:spPr>
          <a:xfrm>
            <a:off x="5903501" y="3863555"/>
            <a:ext cx="3435249" cy="12396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When do you publish? </a:t>
            </a:r>
          </a:p>
          <a:p>
            <a:pPr algn="ctr"/>
            <a:r>
              <a:rPr lang="en-US" sz="1400" dirty="0"/>
              <a:t>What do you publish?</a:t>
            </a:r>
          </a:p>
          <a:p>
            <a:pPr algn="ctr"/>
            <a:r>
              <a:rPr lang="en-US" sz="1400" dirty="0"/>
              <a:t>Why are you publishing?</a:t>
            </a:r>
          </a:p>
        </p:txBody>
      </p:sp>
      <p:cxnSp>
        <p:nvCxnSpPr>
          <p:cNvPr id="3" name="Straight Arrow Connector 2">
            <a:extLst>
              <a:ext uri="{FF2B5EF4-FFF2-40B4-BE49-F238E27FC236}">
                <a16:creationId xmlns:a16="http://schemas.microsoft.com/office/drawing/2014/main" id="{EDA9BA6A-9320-F143-19F0-5950BC19B2E1}"/>
              </a:ext>
            </a:extLst>
          </p:cNvPr>
          <p:cNvCxnSpPr>
            <a:cxnSpLocks/>
          </p:cNvCxnSpPr>
          <p:nvPr/>
        </p:nvCxnSpPr>
        <p:spPr>
          <a:xfrm>
            <a:off x="3810000" y="2581454"/>
            <a:ext cx="7200924" cy="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2C98E16-D822-1958-FAB1-3B576E4DAE81}"/>
              </a:ext>
            </a:extLst>
          </p:cNvPr>
          <p:cNvSpPr txBox="1"/>
          <p:nvPr/>
        </p:nvSpPr>
        <p:spPr>
          <a:xfrm>
            <a:off x="3809999" y="1627233"/>
            <a:ext cx="1723535" cy="369332"/>
          </a:xfrm>
          <a:prstGeom prst="rect">
            <a:avLst/>
          </a:prstGeom>
          <a:noFill/>
        </p:spPr>
        <p:txBody>
          <a:bodyPr wrap="square" rtlCol="0">
            <a:spAutoFit/>
          </a:bodyPr>
          <a:lstStyle/>
          <a:p>
            <a:pPr algn="ctr"/>
            <a:r>
              <a:rPr lang="en-GB" dirty="0"/>
              <a:t>Project start</a:t>
            </a:r>
          </a:p>
        </p:txBody>
      </p:sp>
      <p:sp>
        <p:nvSpPr>
          <p:cNvPr id="8" name="Oval 7">
            <a:extLst>
              <a:ext uri="{FF2B5EF4-FFF2-40B4-BE49-F238E27FC236}">
                <a16:creationId xmlns:a16="http://schemas.microsoft.com/office/drawing/2014/main" id="{285E9656-0E2F-AF16-270E-DE1D7CDE7027}"/>
              </a:ext>
            </a:extLst>
          </p:cNvPr>
          <p:cNvSpPr/>
          <p:nvPr/>
        </p:nvSpPr>
        <p:spPr>
          <a:xfrm>
            <a:off x="5155026" y="2421985"/>
            <a:ext cx="318939" cy="318939"/>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10" name="Oval 9">
            <a:extLst>
              <a:ext uri="{FF2B5EF4-FFF2-40B4-BE49-F238E27FC236}">
                <a16:creationId xmlns:a16="http://schemas.microsoft.com/office/drawing/2014/main" id="{7AC04588-C6EE-B8F4-F9BC-D27A2689806C}"/>
              </a:ext>
            </a:extLst>
          </p:cNvPr>
          <p:cNvSpPr/>
          <p:nvPr/>
        </p:nvSpPr>
        <p:spPr>
          <a:xfrm>
            <a:off x="7664311" y="2421986"/>
            <a:ext cx="318939" cy="318939"/>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11" name="Oval 10">
            <a:extLst>
              <a:ext uri="{FF2B5EF4-FFF2-40B4-BE49-F238E27FC236}">
                <a16:creationId xmlns:a16="http://schemas.microsoft.com/office/drawing/2014/main" id="{5C3FC7B7-543C-A493-A2E9-7336ED2261C0}"/>
              </a:ext>
            </a:extLst>
          </p:cNvPr>
          <p:cNvSpPr/>
          <p:nvPr/>
        </p:nvSpPr>
        <p:spPr>
          <a:xfrm>
            <a:off x="11013189" y="2421987"/>
            <a:ext cx="318939" cy="318939"/>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12" name="Oval 11">
            <a:extLst>
              <a:ext uri="{FF2B5EF4-FFF2-40B4-BE49-F238E27FC236}">
                <a16:creationId xmlns:a16="http://schemas.microsoft.com/office/drawing/2014/main" id="{DE8B4012-B539-846E-5F25-7A6F9B5200F4}"/>
              </a:ext>
            </a:extLst>
          </p:cNvPr>
          <p:cNvSpPr/>
          <p:nvPr/>
        </p:nvSpPr>
        <p:spPr>
          <a:xfrm>
            <a:off x="9338750" y="2421987"/>
            <a:ext cx="318939" cy="318939"/>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E5282AD4-EF39-E0BC-C171-470CF40CB7ED}"/>
              </a:ext>
            </a:extLst>
          </p:cNvPr>
          <p:cNvSpPr txBox="1"/>
          <p:nvPr/>
        </p:nvSpPr>
        <p:spPr>
          <a:xfrm>
            <a:off x="9608593" y="1627233"/>
            <a:ext cx="1723535" cy="369332"/>
          </a:xfrm>
          <a:prstGeom prst="rect">
            <a:avLst/>
          </a:prstGeom>
          <a:noFill/>
        </p:spPr>
        <p:txBody>
          <a:bodyPr wrap="square" rtlCol="0">
            <a:spAutoFit/>
          </a:bodyPr>
          <a:lstStyle/>
          <a:p>
            <a:pPr algn="ctr"/>
            <a:r>
              <a:rPr lang="en-GB" dirty="0"/>
              <a:t>Project end</a:t>
            </a:r>
          </a:p>
        </p:txBody>
      </p:sp>
    </p:spTree>
    <p:extLst>
      <p:ext uri="{BB962C8B-B14F-4D97-AF65-F5344CB8AC3E}">
        <p14:creationId xmlns:p14="http://schemas.microsoft.com/office/powerpoint/2010/main" val="280335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A basic dissemination plan</a:t>
            </a:r>
            <a:endParaRPr lang="en-GB" dirty="0"/>
          </a:p>
        </p:txBody>
      </p:sp>
      <p:sp>
        <p:nvSpPr>
          <p:cNvPr id="5" name="Arrow: Right 4">
            <a:extLst>
              <a:ext uri="{FF2B5EF4-FFF2-40B4-BE49-F238E27FC236}">
                <a16:creationId xmlns:a16="http://schemas.microsoft.com/office/drawing/2014/main" id="{A6F6E029-EDFE-66D1-7EF9-BEC430F612AF}"/>
              </a:ext>
            </a:extLst>
          </p:cNvPr>
          <p:cNvSpPr/>
          <p:nvPr/>
        </p:nvSpPr>
        <p:spPr>
          <a:xfrm>
            <a:off x="3666565" y="1239261"/>
            <a:ext cx="8001832" cy="721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Project evolution</a:t>
            </a:r>
          </a:p>
        </p:txBody>
      </p:sp>
      <p:graphicFrame>
        <p:nvGraphicFramePr>
          <p:cNvPr id="6" name="Diagram 5">
            <a:extLst>
              <a:ext uri="{FF2B5EF4-FFF2-40B4-BE49-F238E27FC236}">
                <a16:creationId xmlns:a16="http://schemas.microsoft.com/office/drawing/2014/main" id="{C24AF98E-5013-539B-22BD-2221E9E80F7B}"/>
              </a:ext>
            </a:extLst>
          </p:cNvPr>
          <p:cNvGraphicFramePr/>
          <p:nvPr>
            <p:extLst>
              <p:ext uri="{D42A27DB-BD31-4B8C-83A1-F6EECF244321}">
                <p14:modId xmlns:p14="http://schemas.microsoft.com/office/powerpoint/2010/main" val="2808703950"/>
              </p:ext>
            </p:extLst>
          </p:nvPr>
        </p:nvGraphicFramePr>
        <p:xfrm>
          <a:off x="3666565" y="1522985"/>
          <a:ext cx="8001830" cy="3065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9BBA309F-ACF5-1F16-114D-7E3D36131B82}"/>
              </a:ext>
            </a:extLst>
          </p:cNvPr>
          <p:cNvSpPr/>
          <p:nvPr/>
        </p:nvSpPr>
        <p:spPr>
          <a:xfrm>
            <a:off x="3844091" y="3978347"/>
            <a:ext cx="3435249" cy="1239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There may be multiples of each of the above in a project, e.g. two conference presentations.</a:t>
            </a:r>
          </a:p>
        </p:txBody>
      </p:sp>
      <p:sp>
        <p:nvSpPr>
          <p:cNvPr id="9" name="Oval 8">
            <a:extLst>
              <a:ext uri="{FF2B5EF4-FFF2-40B4-BE49-F238E27FC236}">
                <a16:creationId xmlns:a16="http://schemas.microsoft.com/office/drawing/2014/main" id="{E87B1024-A8B9-0DE4-D7B0-C21F9CBA7A8B}"/>
              </a:ext>
            </a:extLst>
          </p:cNvPr>
          <p:cNvSpPr/>
          <p:nvPr/>
        </p:nvSpPr>
        <p:spPr>
          <a:xfrm>
            <a:off x="8066469" y="3978347"/>
            <a:ext cx="3435249" cy="12396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t>What could this look like in your field?</a:t>
            </a:r>
          </a:p>
        </p:txBody>
      </p:sp>
    </p:spTree>
    <p:extLst>
      <p:ext uri="{BB962C8B-B14F-4D97-AF65-F5344CB8AC3E}">
        <p14:creationId xmlns:p14="http://schemas.microsoft.com/office/powerpoint/2010/main" val="176020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E79-474E-85E6-F5E4-C9BF0659C371}"/>
              </a:ext>
            </a:extLst>
          </p:cNvPr>
          <p:cNvSpPr>
            <a:spLocks noGrp="1"/>
          </p:cNvSpPr>
          <p:nvPr>
            <p:ph type="title"/>
          </p:nvPr>
        </p:nvSpPr>
        <p:spPr/>
        <p:txBody>
          <a:bodyPr/>
          <a:lstStyle/>
          <a:p>
            <a:r>
              <a:rPr lang="en-US" dirty="0"/>
              <a:t>Publishing at conferences: Why?</a:t>
            </a:r>
            <a:endParaRPr lang="en-GB" dirty="0"/>
          </a:p>
        </p:txBody>
      </p:sp>
      <p:sp>
        <p:nvSpPr>
          <p:cNvPr id="3" name="Content Placeholder 2">
            <a:extLst>
              <a:ext uri="{FF2B5EF4-FFF2-40B4-BE49-F238E27FC236}">
                <a16:creationId xmlns:a16="http://schemas.microsoft.com/office/drawing/2014/main" id="{6CD49E68-BFA9-4C02-0DA7-B1AF6AA92DB8}"/>
              </a:ext>
            </a:extLst>
          </p:cNvPr>
          <p:cNvSpPr>
            <a:spLocks noGrp="1"/>
          </p:cNvSpPr>
          <p:nvPr>
            <p:ph idx="1"/>
          </p:nvPr>
        </p:nvSpPr>
        <p:spPr/>
        <p:txBody>
          <a:bodyPr>
            <a:normAutofit fontScale="70000" lnSpcReduction="20000"/>
          </a:bodyPr>
          <a:lstStyle/>
          <a:p>
            <a:r>
              <a:rPr lang="en-US" dirty="0"/>
              <a:t>Showing others what you are doing – sharing knowledge – reporting new findings to the community</a:t>
            </a:r>
          </a:p>
          <a:p>
            <a:r>
              <a:rPr lang="en-US" dirty="0"/>
              <a:t>Associate yourself with your findings – you are </a:t>
            </a:r>
            <a:r>
              <a:rPr lang="en-US" dirty="0" err="1"/>
              <a:t>recognised</a:t>
            </a:r>
            <a:r>
              <a:rPr lang="en-US" dirty="0"/>
              <a:t> – career impact</a:t>
            </a:r>
          </a:p>
          <a:p>
            <a:r>
              <a:rPr lang="en-US" dirty="0"/>
              <a:t>Publishing as exploratory work versus confirmatory</a:t>
            </a:r>
          </a:p>
          <a:p>
            <a:r>
              <a:rPr lang="en-US" dirty="0"/>
              <a:t>Publishing as a way to teach the community</a:t>
            </a:r>
          </a:p>
          <a:p>
            <a:r>
              <a:rPr lang="en-US" dirty="0"/>
              <a:t>Publishing your instruments – sharing resources</a:t>
            </a:r>
          </a:p>
          <a:p>
            <a:r>
              <a:rPr lang="en-US" dirty="0"/>
              <a:t>Employment/promotion metrics</a:t>
            </a:r>
          </a:p>
          <a:p>
            <a:r>
              <a:rPr lang="en-US" dirty="0"/>
              <a:t>Publishing as a sense of achievement/denoting completion</a:t>
            </a:r>
          </a:p>
          <a:p>
            <a:endParaRPr lang="en-GB" dirty="0"/>
          </a:p>
          <a:p>
            <a:r>
              <a:rPr lang="en-US" dirty="0"/>
              <a:t>Less review time</a:t>
            </a:r>
          </a:p>
          <a:p>
            <a:r>
              <a:rPr lang="en-US" dirty="0"/>
              <a:t>Networking</a:t>
            </a:r>
          </a:p>
          <a:p>
            <a:r>
              <a:rPr lang="en-US" dirty="0"/>
              <a:t>Travel</a:t>
            </a:r>
          </a:p>
          <a:p>
            <a:r>
              <a:rPr lang="en-US" dirty="0"/>
              <a:t>Conference rankings</a:t>
            </a:r>
          </a:p>
          <a:p>
            <a:r>
              <a:rPr lang="en-US" dirty="0"/>
              <a:t>Earlier stage of work – access to research quickly</a:t>
            </a:r>
          </a:p>
          <a:p>
            <a:r>
              <a:rPr lang="en-US" dirty="0"/>
              <a:t>Works in progress</a:t>
            </a:r>
          </a:p>
          <a:p>
            <a:r>
              <a:rPr lang="en-US" dirty="0"/>
              <a:t>Deliver a workshop/attend a workshop – alternative educational experiences</a:t>
            </a:r>
          </a:p>
          <a:p>
            <a:r>
              <a:rPr lang="en-US" dirty="0"/>
              <a:t>Meet with friends</a:t>
            </a:r>
          </a:p>
        </p:txBody>
      </p:sp>
    </p:spTree>
    <p:extLst>
      <p:ext uri="{BB962C8B-B14F-4D97-AF65-F5344CB8AC3E}">
        <p14:creationId xmlns:p14="http://schemas.microsoft.com/office/powerpoint/2010/main" val="199426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E79-474E-85E6-F5E4-C9BF0659C371}"/>
              </a:ext>
            </a:extLst>
          </p:cNvPr>
          <p:cNvSpPr>
            <a:spLocks noGrp="1"/>
          </p:cNvSpPr>
          <p:nvPr>
            <p:ph type="title"/>
          </p:nvPr>
        </p:nvSpPr>
        <p:spPr/>
        <p:txBody>
          <a:bodyPr/>
          <a:lstStyle/>
          <a:p>
            <a:r>
              <a:rPr lang="en-US" dirty="0"/>
              <a:t>Choosing a journal to publish in</a:t>
            </a:r>
            <a:endParaRPr lang="en-GB" dirty="0"/>
          </a:p>
        </p:txBody>
      </p:sp>
      <p:graphicFrame>
        <p:nvGraphicFramePr>
          <p:cNvPr id="6" name="Content Placeholder 5">
            <a:extLst>
              <a:ext uri="{FF2B5EF4-FFF2-40B4-BE49-F238E27FC236}">
                <a16:creationId xmlns:a16="http://schemas.microsoft.com/office/drawing/2014/main" id="{D7583AA4-7C0E-EFBC-DB1C-B4E369167017}"/>
              </a:ext>
            </a:extLst>
          </p:cNvPr>
          <p:cNvGraphicFramePr>
            <a:graphicFrameLocks noGrp="1"/>
          </p:cNvGraphicFramePr>
          <p:nvPr>
            <p:ph idx="1"/>
            <p:extLst>
              <p:ext uri="{D42A27DB-BD31-4B8C-83A1-F6EECF244321}">
                <p14:modId xmlns:p14="http://schemas.microsoft.com/office/powerpoint/2010/main" val="1542457209"/>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15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BB9D-D4CC-CB3A-C2B3-F4ED0C4B30B8}"/>
              </a:ext>
            </a:extLst>
          </p:cNvPr>
          <p:cNvSpPr>
            <a:spLocks noGrp="1"/>
          </p:cNvSpPr>
          <p:nvPr>
            <p:ph type="title"/>
          </p:nvPr>
        </p:nvSpPr>
        <p:spPr/>
        <p:txBody>
          <a:bodyPr/>
          <a:lstStyle/>
          <a:p>
            <a:r>
              <a:rPr lang="en-US" dirty="0"/>
              <a:t>Research metrics and research profiles</a:t>
            </a:r>
            <a:endParaRPr lang="en-GB" dirty="0"/>
          </a:p>
        </p:txBody>
      </p:sp>
    </p:spTree>
    <p:extLst>
      <p:ext uri="{BB962C8B-B14F-4D97-AF65-F5344CB8AC3E}">
        <p14:creationId xmlns:p14="http://schemas.microsoft.com/office/powerpoint/2010/main" val="366857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E79-474E-85E6-F5E4-C9BF0659C371}"/>
              </a:ext>
            </a:extLst>
          </p:cNvPr>
          <p:cNvSpPr>
            <a:spLocks noGrp="1"/>
          </p:cNvSpPr>
          <p:nvPr>
            <p:ph type="title"/>
          </p:nvPr>
        </p:nvSpPr>
        <p:spPr/>
        <p:txBody>
          <a:bodyPr/>
          <a:lstStyle/>
          <a:p>
            <a:r>
              <a:rPr lang="en-US" dirty="0"/>
              <a:t>Creating a long-term dissemination plan depends on your goals</a:t>
            </a:r>
            <a:endParaRPr lang="en-GB" dirty="0"/>
          </a:p>
        </p:txBody>
      </p:sp>
      <p:sp>
        <p:nvSpPr>
          <p:cNvPr id="4" name="Content Placeholder 3">
            <a:extLst>
              <a:ext uri="{FF2B5EF4-FFF2-40B4-BE49-F238E27FC236}">
                <a16:creationId xmlns:a16="http://schemas.microsoft.com/office/drawing/2014/main" id="{76DB698B-1506-6858-D94A-E928EEA1BA82}"/>
              </a:ext>
            </a:extLst>
          </p:cNvPr>
          <p:cNvSpPr>
            <a:spLocks noGrp="1"/>
          </p:cNvSpPr>
          <p:nvPr>
            <p:ph idx="1"/>
          </p:nvPr>
        </p:nvSpPr>
        <p:spPr/>
        <p:txBody>
          <a:bodyPr/>
          <a:lstStyle/>
          <a:p>
            <a:r>
              <a:rPr lang="en-GB" dirty="0"/>
              <a:t>Possible goals:</a:t>
            </a:r>
          </a:p>
          <a:p>
            <a:pPr lvl="1"/>
            <a:r>
              <a:rPr lang="en-US" dirty="0"/>
              <a:t>Meet requirements for research students (i.e., PhD by publication)</a:t>
            </a:r>
          </a:p>
          <a:p>
            <a:pPr lvl="1"/>
            <a:r>
              <a:rPr lang="en-US" dirty="0"/>
              <a:t>Career goals (e.g., promotion, tenure, job competitions, etc.)</a:t>
            </a:r>
          </a:p>
          <a:p>
            <a:pPr lvl="1"/>
            <a:r>
              <a:rPr lang="en-US" dirty="0"/>
              <a:t>Inform researchers in your field of your work</a:t>
            </a:r>
          </a:p>
          <a:p>
            <a:pPr lvl="1"/>
            <a:r>
              <a:rPr lang="en-US" dirty="0"/>
              <a:t>Build confidence in your publishing</a:t>
            </a:r>
          </a:p>
          <a:p>
            <a:pPr lvl="1"/>
            <a:r>
              <a:rPr lang="en-US" dirty="0"/>
              <a:t>Get useful feedback on your work</a:t>
            </a:r>
          </a:p>
          <a:p>
            <a:pPr lvl="1"/>
            <a:r>
              <a:rPr lang="en-US" dirty="0"/>
              <a:t>Network with relevant stakeholders (academic and non-academic)</a:t>
            </a:r>
          </a:p>
          <a:p>
            <a:pPr lvl="1"/>
            <a:r>
              <a:rPr lang="en-US" dirty="0"/>
              <a:t>Inform the public of your work</a:t>
            </a:r>
          </a:p>
          <a:p>
            <a:pPr lvl="1"/>
            <a:r>
              <a:rPr lang="en-US" dirty="0"/>
              <a:t>Translate your work into educational material</a:t>
            </a:r>
          </a:p>
          <a:p>
            <a:pPr lvl="1"/>
            <a:r>
              <a:rPr lang="en-US" dirty="0"/>
              <a:t>Collaborate with specific people</a:t>
            </a:r>
          </a:p>
        </p:txBody>
      </p:sp>
    </p:spTree>
    <p:extLst>
      <p:ext uri="{BB962C8B-B14F-4D97-AF65-F5344CB8AC3E}">
        <p14:creationId xmlns:p14="http://schemas.microsoft.com/office/powerpoint/2010/main" val="4085823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E79-474E-85E6-F5E4-C9BF0659C371}"/>
              </a:ext>
            </a:extLst>
          </p:cNvPr>
          <p:cNvSpPr>
            <a:spLocks noGrp="1"/>
          </p:cNvSpPr>
          <p:nvPr>
            <p:ph type="title"/>
          </p:nvPr>
        </p:nvSpPr>
        <p:spPr/>
        <p:txBody>
          <a:bodyPr/>
          <a:lstStyle/>
          <a:p>
            <a:r>
              <a:rPr lang="en-US" dirty="0"/>
              <a:t>Considering institutional agendas</a:t>
            </a:r>
            <a:endParaRPr lang="en-GB" dirty="0"/>
          </a:p>
        </p:txBody>
      </p:sp>
      <p:sp>
        <p:nvSpPr>
          <p:cNvPr id="4" name="Content Placeholder 3">
            <a:extLst>
              <a:ext uri="{FF2B5EF4-FFF2-40B4-BE49-F238E27FC236}">
                <a16:creationId xmlns:a16="http://schemas.microsoft.com/office/drawing/2014/main" id="{76DB698B-1506-6858-D94A-E928EEA1BA82}"/>
              </a:ext>
            </a:extLst>
          </p:cNvPr>
          <p:cNvSpPr>
            <a:spLocks noGrp="1"/>
          </p:cNvSpPr>
          <p:nvPr>
            <p:ph idx="1"/>
          </p:nvPr>
        </p:nvSpPr>
        <p:spPr>
          <a:xfrm>
            <a:off x="3869268" y="559308"/>
            <a:ext cx="7315200" cy="830221"/>
          </a:xfrm>
        </p:spPr>
        <p:txBody>
          <a:bodyPr/>
          <a:lstStyle/>
          <a:p>
            <a:r>
              <a:rPr lang="en-US" dirty="0"/>
              <a:t>Higher education institutions can have their own agendas with respect to publication</a:t>
            </a:r>
          </a:p>
        </p:txBody>
      </p:sp>
      <p:pic>
        <p:nvPicPr>
          <p:cNvPr id="5" name="Picture 4">
            <a:extLst>
              <a:ext uri="{FF2B5EF4-FFF2-40B4-BE49-F238E27FC236}">
                <a16:creationId xmlns:a16="http://schemas.microsoft.com/office/drawing/2014/main" id="{81042E0B-C222-3013-E1BD-296080A02F40}"/>
              </a:ext>
            </a:extLst>
          </p:cNvPr>
          <p:cNvPicPr>
            <a:picLocks noChangeAspect="1"/>
          </p:cNvPicPr>
          <p:nvPr/>
        </p:nvPicPr>
        <p:blipFill>
          <a:blip r:embed="rId2"/>
          <a:stretch>
            <a:fillRect/>
          </a:stretch>
        </p:blipFill>
        <p:spPr>
          <a:xfrm>
            <a:off x="3967881" y="1389529"/>
            <a:ext cx="7315200" cy="4728659"/>
          </a:xfrm>
          <a:prstGeom prst="rect">
            <a:avLst/>
          </a:prstGeom>
        </p:spPr>
      </p:pic>
    </p:spTree>
    <p:extLst>
      <p:ext uri="{BB962C8B-B14F-4D97-AF65-F5344CB8AC3E}">
        <p14:creationId xmlns:p14="http://schemas.microsoft.com/office/powerpoint/2010/main" val="345032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763C2-B590-1806-35B6-F6EC1D455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8BCFC-8EA1-5B66-404A-99C35E758A6C}"/>
              </a:ext>
            </a:extLst>
          </p:cNvPr>
          <p:cNvSpPr>
            <a:spLocks noGrp="1"/>
          </p:cNvSpPr>
          <p:nvPr>
            <p:ph type="title"/>
          </p:nvPr>
        </p:nvSpPr>
        <p:spPr/>
        <p:txBody>
          <a:bodyPr>
            <a:normAutofit/>
          </a:bodyPr>
          <a:lstStyle/>
          <a:p>
            <a:r>
              <a:rPr lang="en-US" dirty="0"/>
              <a:t>TUS RDI Strategy 2025-2029</a:t>
            </a:r>
            <a:endParaRPr lang="en-GB" dirty="0"/>
          </a:p>
        </p:txBody>
      </p:sp>
      <p:pic>
        <p:nvPicPr>
          <p:cNvPr id="8" name="Content Placeholder 7">
            <a:extLst>
              <a:ext uri="{FF2B5EF4-FFF2-40B4-BE49-F238E27FC236}">
                <a16:creationId xmlns:a16="http://schemas.microsoft.com/office/drawing/2014/main" id="{52823BDE-D727-0DB4-65C1-7C7172F1B36E}"/>
              </a:ext>
            </a:extLst>
          </p:cNvPr>
          <p:cNvPicPr>
            <a:picLocks noGrp="1" noChangeAspect="1"/>
          </p:cNvPicPr>
          <p:nvPr>
            <p:ph idx="1"/>
          </p:nvPr>
        </p:nvPicPr>
        <p:blipFill>
          <a:blip r:embed="rId2"/>
          <a:stretch>
            <a:fillRect/>
          </a:stretch>
        </p:blipFill>
        <p:spPr>
          <a:xfrm>
            <a:off x="4706453" y="863600"/>
            <a:ext cx="5639770" cy="5121275"/>
          </a:xfrm>
          <a:prstGeom prst="rect">
            <a:avLst/>
          </a:prstGeom>
        </p:spPr>
      </p:pic>
    </p:spTree>
    <p:extLst>
      <p:ext uri="{BB962C8B-B14F-4D97-AF65-F5344CB8AC3E}">
        <p14:creationId xmlns:p14="http://schemas.microsoft.com/office/powerpoint/2010/main" val="86202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430A-C67B-A1DC-8CDB-E54D7A3C6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4BAFD-441F-680C-1D71-048160B86140}"/>
              </a:ext>
            </a:extLst>
          </p:cNvPr>
          <p:cNvSpPr>
            <a:spLocks noGrp="1"/>
          </p:cNvSpPr>
          <p:nvPr>
            <p:ph type="title"/>
          </p:nvPr>
        </p:nvSpPr>
        <p:spPr/>
        <p:txBody>
          <a:bodyPr>
            <a:normAutofit/>
          </a:bodyPr>
          <a:lstStyle/>
          <a:p>
            <a:r>
              <a:rPr lang="en-US" dirty="0"/>
              <a:t>QS World University Rankings</a:t>
            </a:r>
            <a:endParaRPr lang="en-GB" dirty="0"/>
          </a:p>
        </p:txBody>
      </p:sp>
      <p:pic>
        <p:nvPicPr>
          <p:cNvPr id="6" name="Content Placeholder 5">
            <a:extLst>
              <a:ext uri="{FF2B5EF4-FFF2-40B4-BE49-F238E27FC236}">
                <a16:creationId xmlns:a16="http://schemas.microsoft.com/office/drawing/2014/main" id="{D5F6DB10-81CA-5C6E-7677-60055AF46613}"/>
              </a:ext>
            </a:extLst>
          </p:cNvPr>
          <p:cNvPicPr>
            <a:picLocks noGrp="1" noChangeAspect="1"/>
          </p:cNvPicPr>
          <p:nvPr>
            <p:ph idx="1"/>
          </p:nvPr>
        </p:nvPicPr>
        <p:blipFill>
          <a:blip r:embed="rId2"/>
          <a:stretch>
            <a:fillRect/>
          </a:stretch>
        </p:blipFill>
        <p:spPr>
          <a:xfrm>
            <a:off x="3868738" y="2350471"/>
            <a:ext cx="7315200" cy="2147533"/>
          </a:xfrm>
          <a:prstGeom prst="rect">
            <a:avLst/>
          </a:prstGeom>
        </p:spPr>
      </p:pic>
    </p:spTree>
    <p:extLst>
      <p:ext uri="{BB962C8B-B14F-4D97-AF65-F5344CB8AC3E}">
        <p14:creationId xmlns:p14="http://schemas.microsoft.com/office/powerpoint/2010/main" val="248559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A513-D433-37C0-D646-DFDCD5906C53}"/>
              </a:ext>
            </a:extLst>
          </p:cNvPr>
          <p:cNvSpPr>
            <a:spLocks noGrp="1"/>
          </p:cNvSpPr>
          <p:nvPr>
            <p:ph type="title"/>
          </p:nvPr>
        </p:nvSpPr>
        <p:spPr/>
        <p:txBody>
          <a:bodyPr/>
          <a:lstStyle/>
          <a:p>
            <a:r>
              <a:rPr lang="en-GB" dirty="0"/>
              <a:t>THE Rankings</a:t>
            </a:r>
          </a:p>
        </p:txBody>
      </p:sp>
      <p:pic>
        <p:nvPicPr>
          <p:cNvPr id="5" name="Content Placeholder 4">
            <a:extLst>
              <a:ext uri="{FF2B5EF4-FFF2-40B4-BE49-F238E27FC236}">
                <a16:creationId xmlns:a16="http://schemas.microsoft.com/office/drawing/2014/main" id="{362BA40C-84BD-FE2E-BA80-EFCF21B8AA37}"/>
              </a:ext>
            </a:extLst>
          </p:cNvPr>
          <p:cNvPicPr>
            <a:picLocks noGrp="1" noChangeAspect="1"/>
          </p:cNvPicPr>
          <p:nvPr>
            <p:ph idx="1"/>
          </p:nvPr>
        </p:nvPicPr>
        <p:blipFill>
          <a:blip r:embed="rId2"/>
          <a:stretch>
            <a:fillRect/>
          </a:stretch>
        </p:blipFill>
        <p:spPr>
          <a:xfrm>
            <a:off x="3868738" y="1797038"/>
            <a:ext cx="7315200" cy="3254399"/>
          </a:xfrm>
          <a:prstGeom prst="rect">
            <a:avLst/>
          </a:prstGeom>
        </p:spPr>
      </p:pic>
    </p:spTree>
    <p:extLst>
      <p:ext uri="{BB962C8B-B14F-4D97-AF65-F5344CB8AC3E}">
        <p14:creationId xmlns:p14="http://schemas.microsoft.com/office/powerpoint/2010/main" val="413883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Metrics on different research profiles</a:t>
            </a:r>
            <a:endParaRPr lang="en-GB" dirty="0"/>
          </a:p>
        </p:txBody>
      </p:sp>
      <p:pic>
        <p:nvPicPr>
          <p:cNvPr id="4" name="Content Placeholder 3">
            <a:extLst>
              <a:ext uri="{FF2B5EF4-FFF2-40B4-BE49-F238E27FC236}">
                <a16:creationId xmlns:a16="http://schemas.microsoft.com/office/drawing/2014/main" id="{7C734554-E151-F45D-EB65-F71CDEE0DD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589948" y="885470"/>
            <a:ext cx="2896004" cy="5077534"/>
          </a:xfrm>
        </p:spPr>
      </p:pic>
      <p:pic>
        <p:nvPicPr>
          <p:cNvPr id="7" name="Picture 6">
            <a:extLst>
              <a:ext uri="{FF2B5EF4-FFF2-40B4-BE49-F238E27FC236}">
                <a16:creationId xmlns:a16="http://schemas.microsoft.com/office/drawing/2014/main" id="{ADC4FBCE-EC6E-444F-768D-15C9B70B28B8}"/>
              </a:ext>
            </a:extLst>
          </p:cNvPr>
          <p:cNvPicPr>
            <a:picLocks noChangeAspect="1"/>
          </p:cNvPicPr>
          <p:nvPr/>
        </p:nvPicPr>
        <p:blipFill>
          <a:blip r:embed="rId3"/>
          <a:stretch>
            <a:fillRect/>
          </a:stretch>
        </p:blipFill>
        <p:spPr>
          <a:xfrm>
            <a:off x="3557142" y="885470"/>
            <a:ext cx="4905806" cy="1149798"/>
          </a:xfrm>
          <a:prstGeom prst="rect">
            <a:avLst/>
          </a:prstGeom>
        </p:spPr>
      </p:pic>
    </p:spTree>
    <p:extLst>
      <p:ext uri="{BB962C8B-B14F-4D97-AF65-F5344CB8AC3E}">
        <p14:creationId xmlns:p14="http://schemas.microsoft.com/office/powerpoint/2010/main" val="212397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Metrics on different research profiles</a:t>
            </a:r>
            <a:endParaRPr lang="en-GB" dirty="0"/>
          </a:p>
        </p:txBody>
      </p:sp>
      <p:pic>
        <p:nvPicPr>
          <p:cNvPr id="7" name="Content Placeholder 6">
            <a:extLst>
              <a:ext uri="{FF2B5EF4-FFF2-40B4-BE49-F238E27FC236}">
                <a16:creationId xmlns:a16="http://schemas.microsoft.com/office/drawing/2014/main" id="{D4E6B421-145E-3F18-8C04-F6FB55BBF38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001905" y="863600"/>
            <a:ext cx="7048865" cy="5121275"/>
          </a:xfrm>
        </p:spPr>
      </p:pic>
    </p:spTree>
    <p:extLst>
      <p:ext uri="{BB962C8B-B14F-4D97-AF65-F5344CB8AC3E}">
        <p14:creationId xmlns:p14="http://schemas.microsoft.com/office/powerpoint/2010/main" val="397745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EAC4-6D5A-BD46-3195-340E7C16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89FF-8854-A4C1-9626-1898B2497F56}"/>
              </a:ext>
            </a:extLst>
          </p:cNvPr>
          <p:cNvSpPr>
            <a:spLocks noGrp="1"/>
          </p:cNvSpPr>
          <p:nvPr>
            <p:ph type="title"/>
          </p:nvPr>
        </p:nvSpPr>
        <p:spPr/>
        <p:txBody>
          <a:bodyPr>
            <a:normAutofit/>
          </a:bodyPr>
          <a:lstStyle/>
          <a:p>
            <a:r>
              <a:rPr lang="en-US" dirty="0"/>
              <a:t>Metrics on different research profiles</a:t>
            </a:r>
            <a:endParaRPr lang="en-GB" dirty="0"/>
          </a:p>
        </p:txBody>
      </p:sp>
      <p:pic>
        <p:nvPicPr>
          <p:cNvPr id="7" name="Content Placeholder 6">
            <a:extLst>
              <a:ext uri="{FF2B5EF4-FFF2-40B4-BE49-F238E27FC236}">
                <a16:creationId xmlns:a16="http://schemas.microsoft.com/office/drawing/2014/main" id="{AD3FCB7D-74F9-DCA7-2D3F-AA1FB15F85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868738" y="1503110"/>
            <a:ext cx="7315200" cy="3842255"/>
          </a:xfrm>
        </p:spPr>
      </p:pic>
    </p:spTree>
    <p:extLst>
      <p:ext uri="{BB962C8B-B14F-4D97-AF65-F5344CB8AC3E}">
        <p14:creationId xmlns:p14="http://schemas.microsoft.com/office/powerpoint/2010/main" val="2608378956"/>
      </p:ext>
    </p:extLst>
  </p:cSld>
  <p:clrMapOvr>
    <a:masterClrMapping/>
  </p:clrMapOvr>
</p:sld>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95AE09B-F02E-4A8A-98F0-B6016EA31B8E}">
  <we:reference id="3e0fcce7-415c-4081-926c-b4e449c650e4" version="1.1.0.2" store="EXCatalog" storeType="EXCatalog"/>
  <we:alternateReferences>
    <we:reference id="WA200004709" version="1.1.0.2" store="en-I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Frame</Template>
  <TotalTime>1138</TotalTime>
  <Words>1152</Words>
  <Application>Microsoft Office PowerPoint</Application>
  <PresentationFormat>Widescreen</PresentationFormat>
  <Paragraphs>169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Corbel</vt:lpstr>
      <vt:lpstr>Trebuchet MS</vt:lpstr>
      <vt:lpstr>Wingdings 2</vt:lpstr>
      <vt:lpstr>Frame</vt:lpstr>
      <vt:lpstr>Research Metrics and Publication Plans</vt:lpstr>
      <vt:lpstr>What are your initial thoughts on research metrics</vt:lpstr>
      <vt:lpstr>Research metrics and research profiles</vt:lpstr>
      <vt:lpstr>TUS RDI Strategy 2025-2029</vt:lpstr>
      <vt:lpstr>QS World University Rankings</vt:lpstr>
      <vt:lpstr>THE Rankings</vt:lpstr>
      <vt:lpstr>Metrics on different research profiles</vt:lpstr>
      <vt:lpstr>Metrics on different research profiles</vt:lpstr>
      <vt:lpstr>Metrics on different research profiles</vt:lpstr>
      <vt:lpstr>The h-index</vt:lpstr>
      <vt:lpstr>The h-index</vt:lpstr>
      <vt:lpstr>The h-index</vt:lpstr>
      <vt:lpstr>Calculating the h-index</vt:lpstr>
      <vt:lpstr>Calculating the h-index</vt:lpstr>
      <vt:lpstr>Can you think of any issues with the h-index when used for researcher evaluation purposes?</vt:lpstr>
      <vt:lpstr>10 principles to guide research evaluation </vt:lpstr>
      <vt:lpstr>The h-index as a “useful yardstick”</vt:lpstr>
      <vt:lpstr>The h-index and h core</vt:lpstr>
      <vt:lpstr>What the h-index does not capture</vt:lpstr>
      <vt:lpstr>Altmetrics</vt:lpstr>
      <vt:lpstr>What are altmetrics</vt:lpstr>
      <vt:lpstr>What are altmetrics</vt:lpstr>
      <vt:lpstr>Can you think of other altmetrics which may exist in your field, and why are these important?</vt:lpstr>
      <vt:lpstr>Publication plans</vt:lpstr>
      <vt:lpstr>Why do researchers create publication plans?</vt:lpstr>
      <vt:lpstr>Thinking about the plan conceptually</vt:lpstr>
      <vt:lpstr>A basic dissemination plan</vt:lpstr>
      <vt:lpstr>Publishing at conferences: Why?</vt:lpstr>
      <vt:lpstr>Choosing a journal to publish in</vt:lpstr>
      <vt:lpstr>Creating a long-term dissemination plan depends on your goals</vt:lpstr>
      <vt:lpstr>Considering institutional agendas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roles of higher education institutions and academics</dc:title>
  <dc:creator>Jeffrey Buckley</dc:creator>
  <cp:lastModifiedBy>Jeffrey Buckley</cp:lastModifiedBy>
  <cp:revision>34</cp:revision>
  <dcterms:created xsi:type="dcterms:W3CDTF">2024-02-12T14:49:44Z</dcterms:created>
  <dcterms:modified xsi:type="dcterms:W3CDTF">2025-11-26T12:55:43Z</dcterms:modified>
</cp:coreProperties>
</file>